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notesSlides/notesSlide32.xml" ContentType="application/vnd.openxmlformats-officedocument.presentationml.notesSlide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notesSlides/notesSlide35.xml" ContentType="application/vnd.openxmlformats-officedocument.presentationml.notesSlide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849" r:id="rId2"/>
  </p:sldMasterIdLst>
  <p:notesMasterIdLst>
    <p:notesMasterId r:id="rId61"/>
  </p:notesMasterIdLst>
  <p:sldIdLst>
    <p:sldId id="256" r:id="rId3"/>
    <p:sldId id="262" r:id="rId4"/>
    <p:sldId id="263" r:id="rId5"/>
    <p:sldId id="264" r:id="rId6"/>
    <p:sldId id="265" r:id="rId7"/>
    <p:sldId id="266" r:id="rId8"/>
    <p:sldId id="330" r:id="rId9"/>
    <p:sldId id="332" r:id="rId10"/>
    <p:sldId id="319" r:id="rId11"/>
    <p:sldId id="268" r:id="rId12"/>
    <p:sldId id="270" r:id="rId13"/>
    <p:sldId id="269" r:id="rId14"/>
    <p:sldId id="287" r:id="rId15"/>
    <p:sldId id="288" r:id="rId16"/>
    <p:sldId id="289" r:id="rId17"/>
    <p:sldId id="297" r:id="rId18"/>
    <p:sldId id="298" r:id="rId19"/>
    <p:sldId id="333" r:id="rId20"/>
    <p:sldId id="341" r:id="rId21"/>
    <p:sldId id="292" r:id="rId22"/>
    <p:sldId id="293" r:id="rId23"/>
    <p:sldId id="294" r:id="rId24"/>
    <p:sldId id="271" r:id="rId25"/>
    <p:sldId id="272" r:id="rId26"/>
    <p:sldId id="273" r:id="rId27"/>
    <p:sldId id="281" r:id="rId28"/>
    <p:sldId id="282" r:id="rId29"/>
    <p:sldId id="283" r:id="rId30"/>
    <p:sldId id="322" r:id="rId31"/>
    <p:sldId id="323" r:id="rId32"/>
    <p:sldId id="335" r:id="rId33"/>
    <p:sldId id="342" r:id="rId34"/>
    <p:sldId id="306" r:id="rId35"/>
    <p:sldId id="307" r:id="rId36"/>
    <p:sldId id="309" r:id="rId37"/>
    <p:sldId id="284" r:id="rId38"/>
    <p:sldId id="285" r:id="rId39"/>
    <p:sldId id="305" r:id="rId40"/>
    <p:sldId id="286" r:id="rId41"/>
    <p:sldId id="324" r:id="rId42"/>
    <p:sldId id="334" r:id="rId43"/>
    <p:sldId id="336" r:id="rId44"/>
    <p:sldId id="343" r:id="rId45"/>
    <p:sldId id="338" r:id="rId46"/>
    <p:sldId id="339" r:id="rId47"/>
    <p:sldId id="340" r:id="rId48"/>
    <p:sldId id="313" r:id="rId49"/>
    <p:sldId id="314" r:id="rId50"/>
    <p:sldId id="315" r:id="rId51"/>
    <p:sldId id="316" r:id="rId52"/>
    <p:sldId id="317" r:id="rId53"/>
    <p:sldId id="318" r:id="rId54"/>
    <p:sldId id="303" r:id="rId55"/>
    <p:sldId id="328" r:id="rId56"/>
    <p:sldId id="337" r:id="rId57"/>
    <p:sldId id="344" r:id="rId58"/>
    <p:sldId id="304" r:id="rId59"/>
    <p:sldId id="277" r:id="rId6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79610" autoAdjust="0"/>
  </p:normalViewPr>
  <p:slideViewPr>
    <p:cSldViewPr>
      <p:cViewPr varScale="1">
        <p:scale>
          <a:sx n="57" d="100"/>
          <a:sy n="57" d="100"/>
        </p:scale>
        <p:origin x="1758" y="66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5" Type="http://schemas.openxmlformats.org/officeDocument/2006/relationships/slide" Target="slides/slide3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diagrams/_rels/data16.xml.rels><?xml version="1.0" encoding="UTF-8" standalone="yes"?>
<Relationships xmlns="http://schemas.openxmlformats.org/package/2006/relationships"><Relationship Id="rId1" Type="http://schemas.openxmlformats.org/officeDocument/2006/relationships/hyperlink" Target="file:///\\mga-ntleonam\@Compart\Patterns" TargetMode="External"/></Relationships>
</file>

<file path=ppt/diagrams/_rels/drawing16.xml.rels><?xml version="1.0" encoding="UTF-8" standalone="yes"?>
<Relationships xmlns="http://schemas.openxmlformats.org/package/2006/relationships"><Relationship Id="rId1" Type="http://schemas.openxmlformats.org/officeDocument/2006/relationships/hyperlink" Target="file:///\\mga-ntleonam\@Compart\Patterns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7ABAE4C-B90E-476D-910B-0EAB47AD35B6}" type="doc">
      <dgm:prSet loTypeId="urn:microsoft.com/office/officeart/2005/8/layout/list1" loCatId="list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FFDA3034-B5C6-493B-BDC0-F1FE105F816A}">
      <dgm:prSet phldrT="[Texto]"/>
      <dgm:spPr/>
      <dgm:t>
        <a:bodyPr/>
        <a:lstStyle/>
        <a:p>
          <a:r>
            <a:rPr lang="pt-BR" dirty="0" smtClean="0"/>
            <a:t>Padrões de criação</a:t>
          </a:r>
          <a:endParaRPr lang="pt-BR" dirty="0"/>
        </a:p>
      </dgm:t>
    </dgm:pt>
    <dgm:pt modelId="{71FE2844-018D-4A34-94C8-A9C2D47230F5}" type="parTrans" cxnId="{E56DA875-F6FA-44AA-9A5B-A9C6F7CBA29C}">
      <dgm:prSet/>
      <dgm:spPr/>
      <dgm:t>
        <a:bodyPr/>
        <a:lstStyle/>
        <a:p>
          <a:endParaRPr lang="pt-BR"/>
        </a:p>
      </dgm:t>
    </dgm:pt>
    <dgm:pt modelId="{A3A5E7EC-A050-4A84-BD8E-5DAFFD6A2AA6}" type="sibTrans" cxnId="{E56DA875-F6FA-44AA-9A5B-A9C6F7CBA29C}">
      <dgm:prSet/>
      <dgm:spPr/>
      <dgm:t>
        <a:bodyPr/>
        <a:lstStyle/>
        <a:p>
          <a:endParaRPr lang="pt-BR"/>
        </a:p>
      </dgm:t>
    </dgm:pt>
    <dgm:pt modelId="{2F5F7AAB-49F2-4E0F-B3C3-41B354B7B4E1}">
      <dgm:prSet phldrT="[Texto]"/>
      <dgm:spPr/>
      <dgm:t>
        <a:bodyPr/>
        <a:lstStyle/>
        <a:p>
          <a:r>
            <a:rPr lang="pt-BR" dirty="0" smtClean="0"/>
            <a:t>Padrões estruturais</a:t>
          </a:r>
          <a:endParaRPr lang="pt-BR" dirty="0"/>
        </a:p>
      </dgm:t>
    </dgm:pt>
    <dgm:pt modelId="{AE2BC478-806D-45E4-BA2A-5E09ED568CA9}" type="parTrans" cxnId="{508C89EB-84CC-46D0-AABE-DE3EBE02C95A}">
      <dgm:prSet/>
      <dgm:spPr/>
      <dgm:t>
        <a:bodyPr/>
        <a:lstStyle/>
        <a:p>
          <a:endParaRPr lang="pt-BR"/>
        </a:p>
      </dgm:t>
    </dgm:pt>
    <dgm:pt modelId="{5D755059-7FC7-45BB-9208-55618E309462}" type="sibTrans" cxnId="{508C89EB-84CC-46D0-AABE-DE3EBE02C95A}">
      <dgm:prSet/>
      <dgm:spPr/>
      <dgm:t>
        <a:bodyPr/>
        <a:lstStyle/>
        <a:p>
          <a:endParaRPr lang="pt-BR"/>
        </a:p>
      </dgm:t>
    </dgm:pt>
    <dgm:pt modelId="{82C851BC-A37E-43CD-B474-671AC947DB37}">
      <dgm:prSet phldrT="[Texto]"/>
      <dgm:spPr/>
      <dgm:t>
        <a:bodyPr/>
        <a:lstStyle/>
        <a:p>
          <a:r>
            <a:rPr lang="pt-BR" dirty="0" smtClean="0"/>
            <a:t>Padrões comportamentais</a:t>
          </a:r>
          <a:endParaRPr lang="pt-BR" dirty="0"/>
        </a:p>
      </dgm:t>
    </dgm:pt>
    <dgm:pt modelId="{E798FD50-A5DF-4A14-896C-F44AB83EDA9F}" type="parTrans" cxnId="{40B751DA-6FB8-4BC8-97B1-A952C94C68AB}">
      <dgm:prSet/>
      <dgm:spPr/>
      <dgm:t>
        <a:bodyPr/>
        <a:lstStyle/>
        <a:p>
          <a:endParaRPr lang="pt-BR"/>
        </a:p>
      </dgm:t>
    </dgm:pt>
    <dgm:pt modelId="{2672E2E9-8168-4CA8-8380-A30062D61C34}" type="sibTrans" cxnId="{40B751DA-6FB8-4BC8-97B1-A952C94C68AB}">
      <dgm:prSet/>
      <dgm:spPr/>
      <dgm:t>
        <a:bodyPr/>
        <a:lstStyle/>
        <a:p>
          <a:endParaRPr lang="pt-BR"/>
        </a:p>
      </dgm:t>
    </dgm:pt>
    <dgm:pt modelId="{A672803F-1D79-413F-8917-D131C688F0EB}">
      <dgm:prSet phldrT="[Texto]"/>
      <dgm:spPr/>
      <dgm:t>
        <a:bodyPr/>
        <a:lstStyle/>
        <a:p>
          <a:r>
            <a:rPr lang="pt-BR" dirty="0" smtClean="0"/>
            <a:t>Relacionados a criação de objetos</a:t>
          </a:r>
          <a:endParaRPr lang="pt-BR" dirty="0"/>
        </a:p>
      </dgm:t>
    </dgm:pt>
    <dgm:pt modelId="{D21F9832-2325-44F3-966E-DD4CE5D40FCC}" type="parTrans" cxnId="{CD753497-2147-4F45-B24F-A81E6FBDBB8A}">
      <dgm:prSet/>
      <dgm:spPr/>
      <dgm:t>
        <a:bodyPr/>
        <a:lstStyle/>
        <a:p>
          <a:endParaRPr lang="pt-BR"/>
        </a:p>
      </dgm:t>
    </dgm:pt>
    <dgm:pt modelId="{BDE795AF-2787-40E7-A8B2-1A68F0A6D3EF}" type="sibTrans" cxnId="{CD753497-2147-4F45-B24F-A81E6FBDBB8A}">
      <dgm:prSet/>
      <dgm:spPr/>
      <dgm:t>
        <a:bodyPr/>
        <a:lstStyle/>
        <a:p>
          <a:endParaRPr lang="pt-BR"/>
        </a:p>
      </dgm:t>
    </dgm:pt>
    <dgm:pt modelId="{73A33830-A457-4C9D-847C-0A36B5DE9453}">
      <dgm:prSet phldrT="[Texto]"/>
      <dgm:spPr/>
      <dgm:t>
        <a:bodyPr/>
        <a:lstStyle/>
        <a:p>
          <a:r>
            <a:rPr lang="pt-BR" dirty="0" smtClean="0"/>
            <a:t>Tratam das associações entre classes e objetos</a:t>
          </a:r>
          <a:endParaRPr lang="pt-BR" dirty="0"/>
        </a:p>
      </dgm:t>
    </dgm:pt>
    <dgm:pt modelId="{CE973DF9-F9F7-44F5-A4C0-354ADBE003B5}" type="parTrans" cxnId="{16E13718-850F-4035-9868-968A74F5F2D9}">
      <dgm:prSet/>
      <dgm:spPr/>
      <dgm:t>
        <a:bodyPr/>
        <a:lstStyle/>
        <a:p>
          <a:endParaRPr lang="pt-BR"/>
        </a:p>
      </dgm:t>
    </dgm:pt>
    <dgm:pt modelId="{71ABAA13-C559-4CEE-B99A-2E9847E31060}" type="sibTrans" cxnId="{16E13718-850F-4035-9868-968A74F5F2D9}">
      <dgm:prSet/>
      <dgm:spPr/>
      <dgm:t>
        <a:bodyPr/>
        <a:lstStyle/>
        <a:p>
          <a:endParaRPr lang="pt-BR"/>
        </a:p>
      </dgm:t>
    </dgm:pt>
    <dgm:pt modelId="{6DA1FF63-56A7-45DE-B58D-8E85A2D4EAB2}">
      <dgm:prSet phldrT="[Texto]"/>
      <dgm:spPr/>
      <dgm:t>
        <a:bodyPr/>
        <a:lstStyle/>
        <a:p>
          <a:r>
            <a:rPr lang="pt-BR" dirty="0" smtClean="0"/>
            <a:t>Tratam das interações e divisões de responsabilidades entre as classes e objetos</a:t>
          </a:r>
          <a:endParaRPr lang="pt-BR" dirty="0"/>
        </a:p>
      </dgm:t>
    </dgm:pt>
    <dgm:pt modelId="{A42CE4D3-3D24-4614-86DF-7D640B95DAB0}" type="parTrans" cxnId="{5DAE67C7-B230-4CC5-B09E-46BB9F58425B}">
      <dgm:prSet/>
      <dgm:spPr/>
      <dgm:t>
        <a:bodyPr/>
        <a:lstStyle/>
        <a:p>
          <a:endParaRPr lang="pt-BR"/>
        </a:p>
      </dgm:t>
    </dgm:pt>
    <dgm:pt modelId="{5AF3D296-A5C2-4F71-8005-A8AFDB2DB3E0}" type="sibTrans" cxnId="{5DAE67C7-B230-4CC5-B09E-46BB9F58425B}">
      <dgm:prSet/>
      <dgm:spPr/>
      <dgm:t>
        <a:bodyPr/>
        <a:lstStyle/>
        <a:p>
          <a:endParaRPr lang="pt-BR"/>
        </a:p>
      </dgm:t>
    </dgm:pt>
    <dgm:pt modelId="{A9A511FD-3C2B-4E2C-BA31-FFC8C83CC94A}" type="pres">
      <dgm:prSet presAssocID="{97ABAE4C-B90E-476D-910B-0EAB47AD35B6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pt-BR"/>
        </a:p>
      </dgm:t>
    </dgm:pt>
    <dgm:pt modelId="{EAD95066-2000-416F-BE9C-34D14851EECC}" type="pres">
      <dgm:prSet presAssocID="{FFDA3034-B5C6-493B-BDC0-F1FE105F816A}" presName="parentLin" presStyleCnt="0"/>
      <dgm:spPr/>
    </dgm:pt>
    <dgm:pt modelId="{A8D79D6A-7396-4290-843A-4E2490733C21}" type="pres">
      <dgm:prSet presAssocID="{FFDA3034-B5C6-493B-BDC0-F1FE105F816A}" presName="parentLeftMargin" presStyleLbl="node1" presStyleIdx="0" presStyleCnt="3"/>
      <dgm:spPr/>
      <dgm:t>
        <a:bodyPr/>
        <a:lstStyle/>
        <a:p>
          <a:endParaRPr lang="pt-BR"/>
        </a:p>
      </dgm:t>
    </dgm:pt>
    <dgm:pt modelId="{9DC29F49-5D47-4ED9-9CC7-09FA0737412F}" type="pres">
      <dgm:prSet presAssocID="{FFDA3034-B5C6-493B-BDC0-F1FE105F816A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8805332F-EDB2-483A-8DFD-06E3716C144B}" type="pres">
      <dgm:prSet presAssocID="{FFDA3034-B5C6-493B-BDC0-F1FE105F816A}" presName="negativeSpace" presStyleCnt="0"/>
      <dgm:spPr/>
    </dgm:pt>
    <dgm:pt modelId="{16D1172F-DE71-4222-B015-10A65CD5752B}" type="pres">
      <dgm:prSet presAssocID="{FFDA3034-B5C6-493B-BDC0-F1FE105F816A}" presName="childText" presStyleLbl="conFgAcc1" presStyleIdx="0" presStyleCnt="3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688EFB61-9CD0-4907-8F3D-182CCCD0E959}" type="pres">
      <dgm:prSet presAssocID="{A3A5E7EC-A050-4A84-BD8E-5DAFFD6A2AA6}" presName="spaceBetweenRectangles" presStyleCnt="0"/>
      <dgm:spPr/>
    </dgm:pt>
    <dgm:pt modelId="{EA6017F7-F227-4DBF-A47D-05947000287A}" type="pres">
      <dgm:prSet presAssocID="{2F5F7AAB-49F2-4E0F-B3C3-41B354B7B4E1}" presName="parentLin" presStyleCnt="0"/>
      <dgm:spPr/>
    </dgm:pt>
    <dgm:pt modelId="{08FFA701-5DBA-4C15-8220-DFBF943A5852}" type="pres">
      <dgm:prSet presAssocID="{2F5F7AAB-49F2-4E0F-B3C3-41B354B7B4E1}" presName="parentLeftMargin" presStyleLbl="node1" presStyleIdx="0" presStyleCnt="3"/>
      <dgm:spPr/>
      <dgm:t>
        <a:bodyPr/>
        <a:lstStyle/>
        <a:p>
          <a:endParaRPr lang="pt-BR"/>
        </a:p>
      </dgm:t>
    </dgm:pt>
    <dgm:pt modelId="{F6D33A08-CFBB-4245-9D6C-8994625665EA}" type="pres">
      <dgm:prSet presAssocID="{2F5F7AAB-49F2-4E0F-B3C3-41B354B7B4E1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007EE8E7-D576-4260-A379-9AA07FD87625}" type="pres">
      <dgm:prSet presAssocID="{2F5F7AAB-49F2-4E0F-B3C3-41B354B7B4E1}" presName="negativeSpace" presStyleCnt="0"/>
      <dgm:spPr/>
    </dgm:pt>
    <dgm:pt modelId="{5380AE36-8291-46C4-980F-5DD7DC5A2D95}" type="pres">
      <dgm:prSet presAssocID="{2F5F7AAB-49F2-4E0F-B3C3-41B354B7B4E1}" presName="childText" presStyleLbl="conFgAcc1" presStyleIdx="1" presStyleCnt="3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C6BC058C-15F7-4759-A5F4-6E6B1BC64E9E}" type="pres">
      <dgm:prSet presAssocID="{5D755059-7FC7-45BB-9208-55618E309462}" presName="spaceBetweenRectangles" presStyleCnt="0"/>
      <dgm:spPr/>
    </dgm:pt>
    <dgm:pt modelId="{0C6FDE31-639D-4BEA-87D2-849B41AFAF51}" type="pres">
      <dgm:prSet presAssocID="{82C851BC-A37E-43CD-B474-671AC947DB37}" presName="parentLin" presStyleCnt="0"/>
      <dgm:spPr/>
    </dgm:pt>
    <dgm:pt modelId="{52C725D6-4543-455C-806D-7FE3AF4393C4}" type="pres">
      <dgm:prSet presAssocID="{82C851BC-A37E-43CD-B474-671AC947DB37}" presName="parentLeftMargin" presStyleLbl="node1" presStyleIdx="1" presStyleCnt="3"/>
      <dgm:spPr/>
      <dgm:t>
        <a:bodyPr/>
        <a:lstStyle/>
        <a:p>
          <a:endParaRPr lang="pt-BR"/>
        </a:p>
      </dgm:t>
    </dgm:pt>
    <dgm:pt modelId="{50896D7A-E9D7-46B2-8C41-8388FDF01511}" type="pres">
      <dgm:prSet presAssocID="{82C851BC-A37E-43CD-B474-671AC947DB37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72F5031D-5DDB-4BFD-A5DD-E064C4FAF31F}" type="pres">
      <dgm:prSet presAssocID="{82C851BC-A37E-43CD-B474-671AC947DB37}" presName="negativeSpace" presStyleCnt="0"/>
      <dgm:spPr/>
    </dgm:pt>
    <dgm:pt modelId="{94507EA8-54EE-49DF-8BBD-1824C7684E81}" type="pres">
      <dgm:prSet presAssocID="{82C851BC-A37E-43CD-B474-671AC947DB37}" presName="childText" presStyleLbl="conFgAcc1" presStyleIdx="2" presStyleCnt="3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</dgm:ptLst>
  <dgm:cxnLst>
    <dgm:cxn modelId="{5DAE67C7-B230-4CC5-B09E-46BB9F58425B}" srcId="{82C851BC-A37E-43CD-B474-671AC947DB37}" destId="{6DA1FF63-56A7-45DE-B58D-8E85A2D4EAB2}" srcOrd="0" destOrd="0" parTransId="{A42CE4D3-3D24-4614-86DF-7D640B95DAB0}" sibTransId="{5AF3D296-A5C2-4F71-8005-A8AFDB2DB3E0}"/>
    <dgm:cxn modelId="{DBD4A791-4B4E-468E-86A2-01D8D55D915C}" type="presOf" srcId="{A672803F-1D79-413F-8917-D131C688F0EB}" destId="{16D1172F-DE71-4222-B015-10A65CD5752B}" srcOrd="0" destOrd="0" presId="urn:microsoft.com/office/officeart/2005/8/layout/list1"/>
    <dgm:cxn modelId="{CD753497-2147-4F45-B24F-A81E6FBDBB8A}" srcId="{FFDA3034-B5C6-493B-BDC0-F1FE105F816A}" destId="{A672803F-1D79-413F-8917-D131C688F0EB}" srcOrd="0" destOrd="0" parTransId="{D21F9832-2325-44F3-966E-DD4CE5D40FCC}" sibTransId="{BDE795AF-2787-40E7-A8B2-1A68F0A6D3EF}"/>
    <dgm:cxn modelId="{E1691C45-E942-4835-9A8A-8CF5F4DDF976}" type="presOf" srcId="{FFDA3034-B5C6-493B-BDC0-F1FE105F816A}" destId="{A8D79D6A-7396-4290-843A-4E2490733C21}" srcOrd="0" destOrd="0" presId="urn:microsoft.com/office/officeart/2005/8/layout/list1"/>
    <dgm:cxn modelId="{C31D0DAF-F1BA-4657-A7A0-6C4F57FCA10E}" type="presOf" srcId="{6DA1FF63-56A7-45DE-B58D-8E85A2D4EAB2}" destId="{94507EA8-54EE-49DF-8BBD-1824C7684E81}" srcOrd="0" destOrd="0" presId="urn:microsoft.com/office/officeart/2005/8/layout/list1"/>
    <dgm:cxn modelId="{48C04603-9D85-47FB-95C6-9FD14BEB8C66}" type="presOf" srcId="{97ABAE4C-B90E-476D-910B-0EAB47AD35B6}" destId="{A9A511FD-3C2B-4E2C-BA31-FFC8C83CC94A}" srcOrd="0" destOrd="0" presId="urn:microsoft.com/office/officeart/2005/8/layout/list1"/>
    <dgm:cxn modelId="{802BA0E6-6459-4482-9FF2-44AECC75F194}" type="presOf" srcId="{82C851BC-A37E-43CD-B474-671AC947DB37}" destId="{52C725D6-4543-455C-806D-7FE3AF4393C4}" srcOrd="0" destOrd="0" presId="urn:microsoft.com/office/officeart/2005/8/layout/list1"/>
    <dgm:cxn modelId="{1BE33382-6BBF-408F-92E3-19EBEC0EAC5B}" type="presOf" srcId="{FFDA3034-B5C6-493B-BDC0-F1FE105F816A}" destId="{9DC29F49-5D47-4ED9-9CC7-09FA0737412F}" srcOrd="1" destOrd="0" presId="urn:microsoft.com/office/officeart/2005/8/layout/list1"/>
    <dgm:cxn modelId="{16E13718-850F-4035-9868-968A74F5F2D9}" srcId="{2F5F7AAB-49F2-4E0F-B3C3-41B354B7B4E1}" destId="{73A33830-A457-4C9D-847C-0A36B5DE9453}" srcOrd="0" destOrd="0" parTransId="{CE973DF9-F9F7-44F5-A4C0-354ADBE003B5}" sibTransId="{71ABAA13-C559-4CEE-B99A-2E9847E31060}"/>
    <dgm:cxn modelId="{70349D6F-0385-42E9-BE20-D8BD2B90DF32}" type="presOf" srcId="{2F5F7AAB-49F2-4E0F-B3C3-41B354B7B4E1}" destId="{F6D33A08-CFBB-4245-9D6C-8994625665EA}" srcOrd="1" destOrd="0" presId="urn:microsoft.com/office/officeart/2005/8/layout/list1"/>
    <dgm:cxn modelId="{E56DA875-F6FA-44AA-9A5B-A9C6F7CBA29C}" srcId="{97ABAE4C-B90E-476D-910B-0EAB47AD35B6}" destId="{FFDA3034-B5C6-493B-BDC0-F1FE105F816A}" srcOrd="0" destOrd="0" parTransId="{71FE2844-018D-4A34-94C8-A9C2D47230F5}" sibTransId="{A3A5E7EC-A050-4A84-BD8E-5DAFFD6A2AA6}"/>
    <dgm:cxn modelId="{5FEDE03E-A7BB-4404-971E-B49D8B9B5736}" type="presOf" srcId="{2F5F7AAB-49F2-4E0F-B3C3-41B354B7B4E1}" destId="{08FFA701-5DBA-4C15-8220-DFBF943A5852}" srcOrd="0" destOrd="0" presId="urn:microsoft.com/office/officeart/2005/8/layout/list1"/>
    <dgm:cxn modelId="{1C8AF90A-2D20-4B2C-9881-8EAC01A4E5A5}" type="presOf" srcId="{82C851BC-A37E-43CD-B474-671AC947DB37}" destId="{50896D7A-E9D7-46B2-8C41-8388FDF01511}" srcOrd="1" destOrd="0" presId="urn:microsoft.com/office/officeart/2005/8/layout/list1"/>
    <dgm:cxn modelId="{40B751DA-6FB8-4BC8-97B1-A952C94C68AB}" srcId="{97ABAE4C-B90E-476D-910B-0EAB47AD35B6}" destId="{82C851BC-A37E-43CD-B474-671AC947DB37}" srcOrd="2" destOrd="0" parTransId="{E798FD50-A5DF-4A14-896C-F44AB83EDA9F}" sibTransId="{2672E2E9-8168-4CA8-8380-A30062D61C34}"/>
    <dgm:cxn modelId="{508C89EB-84CC-46D0-AABE-DE3EBE02C95A}" srcId="{97ABAE4C-B90E-476D-910B-0EAB47AD35B6}" destId="{2F5F7AAB-49F2-4E0F-B3C3-41B354B7B4E1}" srcOrd="1" destOrd="0" parTransId="{AE2BC478-806D-45E4-BA2A-5E09ED568CA9}" sibTransId="{5D755059-7FC7-45BB-9208-55618E309462}"/>
    <dgm:cxn modelId="{96312059-180C-45A9-93F6-E967BE79A79E}" type="presOf" srcId="{73A33830-A457-4C9D-847C-0A36B5DE9453}" destId="{5380AE36-8291-46C4-980F-5DD7DC5A2D95}" srcOrd="0" destOrd="0" presId="urn:microsoft.com/office/officeart/2005/8/layout/list1"/>
    <dgm:cxn modelId="{0FE51858-9A64-4FED-B7FB-EF80487AE036}" type="presParOf" srcId="{A9A511FD-3C2B-4E2C-BA31-FFC8C83CC94A}" destId="{EAD95066-2000-416F-BE9C-34D14851EECC}" srcOrd="0" destOrd="0" presId="urn:microsoft.com/office/officeart/2005/8/layout/list1"/>
    <dgm:cxn modelId="{72C259FB-48FC-4D27-9BC0-69270CA9FB7B}" type="presParOf" srcId="{EAD95066-2000-416F-BE9C-34D14851EECC}" destId="{A8D79D6A-7396-4290-843A-4E2490733C21}" srcOrd="0" destOrd="0" presId="urn:microsoft.com/office/officeart/2005/8/layout/list1"/>
    <dgm:cxn modelId="{6B4200F7-D030-420B-A37C-9F1FBEC42C9F}" type="presParOf" srcId="{EAD95066-2000-416F-BE9C-34D14851EECC}" destId="{9DC29F49-5D47-4ED9-9CC7-09FA0737412F}" srcOrd="1" destOrd="0" presId="urn:microsoft.com/office/officeart/2005/8/layout/list1"/>
    <dgm:cxn modelId="{11F1BB56-71A0-491F-B5EE-B0AE0F43A729}" type="presParOf" srcId="{A9A511FD-3C2B-4E2C-BA31-FFC8C83CC94A}" destId="{8805332F-EDB2-483A-8DFD-06E3716C144B}" srcOrd="1" destOrd="0" presId="urn:microsoft.com/office/officeart/2005/8/layout/list1"/>
    <dgm:cxn modelId="{2569964C-06BF-4E4D-B316-8292CA9862A7}" type="presParOf" srcId="{A9A511FD-3C2B-4E2C-BA31-FFC8C83CC94A}" destId="{16D1172F-DE71-4222-B015-10A65CD5752B}" srcOrd="2" destOrd="0" presId="urn:microsoft.com/office/officeart/2005/8/layout/list1"/>
    <dgm:cxn modelId="{4D286B86-0E44-49CF-B5E4-A3E03205BD0C}" type="presParOf" srcId="{A9A511FD-3C2B-4E2C-BA31-FFC8C83CC94A}" destId="{688EFB61-9CD0-4907-8F3D-182CCCD0E959}" srcOrd="3" destOrd="0" presId="urn:microsoft.com/office/officeart/2005/8/layout/list1"/>
    <dgm:cxn modelId="{32DC7538-71DE-4444-A056-D361CDBC5158}" type="presParOf" srcId="{A9A511FD-3C2B-4E2C-BA31-FFC8C83CC94A}" destId="{EA6017F7-F227-4DBF-A47D-05947000287A}" srcOrd="4" destOrd="0" presId="urn:microsoft.com/office/officeart/2005/8/layout/list1"/>
    <dgm:cxn modelId="{1887E01C-E708-47A5-A13D-0A3401EC2410}" type="presParOf" srcId="{EA6017F7-F227-4DBF-A47D-05947000287A}" destId="{08FFA701-5DBA-4C15-8220-DFBF943A5852}" srcOrd="0" destOrd="0" presId="urn:microsoft.com/office/officeart/2005/8/layout/list1"/>
    <dgm:cxn modelId="{B1D4A809-5CD2-4D4B-A609-4B4819CCA6DC}" type="presParOf" srcId="{EA6017F7-F227-4DBF-A47D-05947000287A}" destId="{F6D33A08-CFBB-4245-9D6C-8994625665EA}" srcOrd="1" destOrd="0" presId="urn:microsoft.com/office/officeart/2005/8/layout/list1"/>
    <dgm:cxn modelId="{55C9C1B7-DA5C-4652-8373-1E9B931179FC}" type="presParOf" srcId="{A9A511FD-3C2B-4E2C-BA31-FFC8C83CC94A}" destId="{007EE8E7-D576-4260-A379-9AA07FD87625}" srcOrd="5" destOrd="0" presId="urn:microsoft.com/office/officeart/2005/8/layout/list1"/>
    <dgm:cxn modelId="{BD76D7EC-589B-4179-9786-4EBBC23025DD}" type="presParOf" srcId="{A9A511FD-3C2B-4E2C-BA31-FFC8C83CC94A}" destId="{5380AE36-8291-46C4-980F-5DD7DC5A2D95}" srcOrd="6" destOrd="0" presId="urn:microsoft.com/office/officeart/2005/8/layout/list1"/>
    <dgm:cxn modelId="{1326E604-2561-499F-93F0-BDDA50928782}" type="presParOf" srcId="{A9A511FD-3C2B-4E2C-BA31-FFC8C83CC94A}" destId="{C6BC058C-15F7-4759-A5F4-6E6B1BC64E9E}" srcOrd="7" destOrd="0" presId="urn:microsoft.com/office/officeart/2005/8/layout/list1"/>
    <dgm:cxn modelId="{7F38E106-5B06-495D-9B47-9B9CB6FE8FCE}" type="presParOf" srcId="{A9A511FD-3C2B-4E2C-BA31-FFC8C83CC94A}" destId="{0C6FDE31-639D-4BEA-87D2-849B41AFAF51}" srcOrd="8" destOrd="0" presId="urn:microsoft.com/office/officeart/2005/8/layout/list1"/>
    <dgm:cxn modelId="{E2C537B8-7CEA-48D0-8363-467925F8DD89}" type="presParOf" srcId="{0C6FDE31-639D-4BEA-87D2-849B41AFAF51}" destId="{52C725D6-4543-455C-806D-7FE3AF4393C4}" srcOrd="0" destOrd="0" presId="urn:microsoft.com/office/officeart/2005/8/layout/list1"/>
    <dgm:cxn modelId="{F3A91289-D9F7-40DB-897C-B6C660ED6C00}" type="presParOf" srcId="{0C6FDE31-639D-4BEA-87D2-849B41AFAF51}" destId="{50896D7A-E9D7-46B2-8C41-8388FDF01511}" srcOrd="1" destOrd="0" presId="urn:microsoft.com/office/officeart/2005/8/layout/list1"/>
    <dgm:cxn modelId="{9FDB2433-FE4D-4FED-9007-7FF573A144E3}" type="presParOf" srcId="{A9A511FD-3C2B-4E2C-BA31-FFC8C83CC94A}" destId="{72F5031D-5DDB-4BFD-A5DD-E064C4FAF31F}" srcOrd="9" destOrd="0" presId="urn:microsoft.com/office/officeart/2005/8/layout/list1"/>
    <dgm:cxn modelId="{F8DBE5B9-4FAF-4858-94F1-AA554C4722B7}" type="presParOf" srcId="{A9A511FD-3C2B-4E2C-BA31-FFC8C83CC94A}" destId="{94507EA8-54EE-49DF-8BBD-1824C7684E81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AB91945A-61FC-499E-BF24-1DDE68807E71}" type="doc">
      <dgm:prSet loTypeId="urn:microsoft.com/office/officeart/2008/layout/VerticalCircleList" loCatId="list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C53A15F2-3088-4C2D-9E16-128B8D15592C}">
      <dgm:prSet phldrT="[Texto]"/>
      <dgm:spPr/>
      <dgm:t>
        <a:bodyPr/>
        <a:lstStyle/>
        <a:p>
          <a:r>
            <a:rPr lang="pt-BR" dirty="0" err="1" smtClean="0"/>
            <a:t>Observer</a:t>
          </a:r>
          <a:endParaRPr lang="pt-BR" dirty="0" smtClean="0"/>
        </a:p>
      </dgm:t>
    </dgm:pt>
    <dgm:pt modelId="{751DB946-237D-4EAE-989A-CF5FEE19291C}" type="parTrans" cxnId="{6EB90C70-A441-47F7-81CC-8C9ABB4A1639}">
      <dgm:prSet/>
      <dgm:spPr/>
    </dgm:pt>
    <dgm:pt modelId="{02F5664A-7929-4CEB-89B4-36EB7D3FF813}" type="sibTrans" cxnId="{6EB90C70-A441-47F7-81CC-8C9ABB4A1639}">
      <dgm:prSet/>
      <dgm:spPr/>
    </dgm:pt>
    <dgm:pt modelId="{CC5B5568-67D1-4F4A-AC55-3B9DE17F4364}">
      <dgm:prSet phldrT="[Texto]"/>
      <dgm:spPr/>
      <dgm:t>
        <a:bodyPr/>
        <a:lstStyle/>
        <a:p>
          <a:r>
            <a:rPr lang="pt-BR" smtClean="0"/>
            <a:t>State</a:t>
          </a:r>
          <a:endParaRPr lang="pt-BR" dirty="0" smtClean="0"/>
        </a:p>
      </dgm:t>
    </dgm:pt>
    <dgm:pt modelId="{68530AFA-1065-4045-87E1-059C5D07FA06}" type="parTrans" cxnId="{1DFAAA2B-B908-4890-9809-056ADD28BF40}">
      <dgm:prSet/>
      <dgm:spPr/>
    </dgm:pt>
    <dgm:pt modelId="{03C2E9C9-9C38-48DF-BC75-3AFC09737A88}" type="sibTrans" cxnId="{1DFAAA2B-B908-4890-9809-056ADD28BF40}">
      <dgm:prSet/>
      <dgm:spPr/>
    </dgm:pt>
    <dgm:pt modelId="{F7C7BDDA-09AA-48C3-9CA5-36B8C5F8DF2D}" type="pres">
      <dgm:prSet presAssocID="{AB91945A-61FC-499E-BF24-1DDE68807E71}" presName="Name0" presStyleCnt="0">
        <dgm:presLayoutVars>
          <dgm:dir/>
        </dgm:presLayoutVars>
      </dgm:prSet>
      <dgm:spPr/>
      <dgm:t>
        <a:bodyPr/>
        <a:lstStyle/>
        <a:p>
          <a:endParaRPr lang="pt-BR"/>
        </a:p>
      </dgm:t>
    </dgm:pt>
    <dgm:pt modelId="{756911D8-F7FC-4B89-A002-40AE8500A27F}" type="pres">
      <dgm:prSet presAssocID="{C53A15F2-3088-4C2D-9E16-128B8D15592C}" presName="noChildren" presStyleCnt="0"/>
      <dgm:spPr/>
    </dgm:pt>
    <dgm:pt modelId="{7A40CE2E-3745-46CF-B569-EC5D588AD62D}" type="pres">
      <dgm:prSet presAssocID="{C53A15F2-3088-4C2D-9E16-128B8D15592C}" presName="gap" presStyleCnt="0"/>
      <dgm:spPr/>
    </dgm:pt>
    <dgm:pt modelId="{6484E4CC-DC7D-4990-85B9-D0F3DE45DCDF}" type="pres">
      <dgm:prSet presAssocID="{C53A15F2-3088-4C2D-9E16-128B8D15592C}" presName="medCircle2" presStyleLbl="vennNode1" presStyleIdx="0" presStyleCnt="2"/>
      <dgm:spPr/>
    </dgm:pt>
    <dgm:pt modelId="{40D3969B-4F1F-432D-BC51-14A9B87203C2}" type="pres">
      <dgm:prSet presAssocID="{C53A15F2-3088-4C2D-9E16-128B8D15592C}" presName="txLvlOnly1" presStyleLbl="revTx" presStyleIdx="0" presStyleCnt="2"/>
      <dgm:spPr/>
      <dgm:t>
        <a:bodyPr/>
        <a:lstStyle/>
        <a:p>
          <a:endParaRPr lang="pt-BR"/>
        </a:p>
      </dgm:t>
    </dgm:pt>
    <dgm:pt modelId="{3074006A-1B48-46D8-8BA6-EA4DFFE67643}" type="pres">
      <dgm:prSet presAssocID="{CC5B5568-67D1-4F4A-AC55-3B9DE17F4364}" presName="noChildren" presStyleCnt="0"/>
      <dgm:spPr/>
    </dgm:pt>
    <dgm:pt modelId="{913D133D-EC79-4920-A849-B740EC57A2E2}" type="pres">
      <dgm:prSet presAssocID="{CC5B5568-67D1-4F4A-AC55-3B9DE17F4364}" presName="gap" presStyleCnt="0"/>
      <dgm:spPr/>
    </dgm:pt>
    <dgm:pt modelId="{19112ABF-112B-4631-AEB0-9A46DD63E29C}" type="pres">
      <dgm:prSet presAssocID="{CC5B5568-67D1-4F4A-AC55-3B9DE17F4364}" presName="medCircle2" presStyleLbl="vennNode1" presStyleIdx="1" presStyleCnt="2"/>
      <dgm:spPr/>
    </dgm:pt>
    <dgm:pt modelId="{9B6F054B-47D1-4F9C-8B76-1C0A68CC8056}" type="pres">
      <dgm:prSet presAssocID="{CC5B5568-67D1-4F4A-AC55-3B9DE17F4364}" presName="txLvlOnly1" presStyleLbl="revTx" presStyleIdx="1" presStyleCnt="2"/>
      <dgm:spPr/>
      <dgm:t>
        <a:bodyPr/>
        <a:lstStyle/>
        <a:p>
          <a:endParaRPr lang="pt-BR"/>
        </a:p>
      </dgm:t>
    </dgm:pt>
  </dgm:ptLst>
  <dgm:cxnLst>
    <dgm:cxn modelId="{E1D6BD8F-C46A-4067-A6E6-163F8E2E6E2C}" type="presOf" srcId="{AB91945A-61FC-499E-BF24-1DDE68807E71}" destId="{F7C7BDDA-09AA-48C3-9CA5-36B8C5F8DF2D}" srcOrd="0" destOrd="0" presId="urn:microsoft.com/office/officeart/2008/layout/VerticalCircleList"/>
    <dgm:cxn modelId="{6EB90C70-A441-47F7-81CC-8C9ABB4A1639}" srcId="{AB91945A-61FC-499E-BF24-1DDE68807E71}" destId="{C53A15F2-3088-4C2D-9E16-128B8D15592C}" srcOrd="0" destOrd="0" parTransId="{751DB946-237D-4EAE-989A-CF5FEE19291C}" sibTransId="{02F5664A-7929-4CEB-89B4-36EB7D3FF813}"/>
    <dgm:cxn modelId="{ADBD32C4-676E-4FEF-9D2D-53628A619EFD}" type="presOf" srcId="{C53A15F2-3088-4C2D-9E16-128B8D15592C}" destId="{40D3969B-4F1F-432D-BC51-14A9B87203C2}" srcOrd="0" destOrd="0" presId="urn:microsoft.com/office/officeart/2008/layout/VerticalCircleList"/>
    <dgm:cxn modelId="{1DFAAA2B-B908-4890-9809-056ADD28BF40}" srcId="{AB91945A-61FC-499E-BF24-1DDE68807E71}" destId="{CC5B5568-67D1-4F4A-AC55-3B9DE17F4364}" srcOrd="1" destOrd="0" parTransId="{68530AFA-1065-4045-87E1-059C5D07FA06}" sibTransId="{03C2E9C9-9C38-48DF-BC75-3AFC09737A88}"/>
    <dgm:cxn modelId="{65C806FE-E743-4D8B-AA58-57891A6FD32C}" type="presOf" srcId="{CC5B5568-67D1-4F4A-AC55-3B9DE17F4364}" destId="{9B6F054B-47D1-4F9C-8B76-1C0A68CC8056}" srcOrd="0" destOrd="0" presId="urn:microsoft.com/office/officeart/2008/layout/VerticalCircleList"/>
    <dgm:cxn modelId="{77F3CCF1-07BF-47B8-A551-318D54E22BEE}" type="presParOf" srcId="{F7C7BDDA-09AA-48C3-9CA5-36B8C5F8DF2D}" destId="{756911D8-F7FC-4B89-A002-40AE8500A27F}" srcOrd="0" destOrd="0" presId="urn:microsoft.com/office/officeart/2008/layout/VerticalCircleList"/>
    <dgm:cxn modelId="{3E86E9AF-FFF1-4136-92EE-F00F357E5A3A}" type="presParOf" srcId="{756911D8-F7FC-4B89-A002-40AE8500A27F}" destId="{7A40CE2E-3745-46CF-B569-EC5D588AD62D}" srcOrd="0" destOrd="0" presId="urn:microsoft.com/office/officeart/2008/layout/VerticalCircleList"/>
    <dgm:cxn modelId="{54CC5FF4-8F2A-4023-9423-C4E2238BE0C6}" type="presParOf" srcId="{756911D8-F7FC-4B89-A002-40AE8500A27F}" destId="{6484E4CC-DC7D-4990-85B9-D0F3DE45DCDF}" srcOrd="1" destOrd="0" presId="urn:microsoft.com/office/officeart/2008/layout/VerticalCircleList"/>
    <dgm:cxn modelId="{D162598F-F91A-4B45-A728-06BA9CE35060}" type="presParOf" srcId="{756911D8-F7FC-4B89-A002-40AE8500A27F}" destId="{40D3969B-4F1F-432D-BC51-14A9B87203C2}" srcOrd="2" destOrd="0" presId="urn:microsoft.com/office/officeart/2008/layout/VerticalCircleList"/>
    <dgm:cxn modelId="{D45CC92E-5DD5-43D8-8026-0B54D1A8B652}" type="presParOf" srcId="{F7C7BDDA-09AA-48C3-9CA5-36B8C5F8DF2D}" destId="{3074006A-1B48-46D8-8BA6-EA4DFFE67643}" srcOrd="1" destOrd="0" presId="urn:microsoft.com/office/officeart/2008/layout/VerticalCircleList"/>
    <dgm:cxn modelId="{DB3625EF-E496-4FDC-B8E1-0861BB44BE15}" type="presParOf" srcId="{3074006A-1B48-46D8-8BA6-EA4DFFE67643}" destId="{913D133D-EC79-4920-A849-B740EC57A2E2}" srcOrd="0" destOrd="0" presId="urn:microsoft.com/office/officeart/2008/layout/VerticalCircleList"/>
    <dgm:cxn modelId="{E19EAC2A-42CD-4A63-8EE1-F2477278A150}" type="presParOf" srcId="{3074006A-1B48-46D8-8BA6-EA4DFFE67643}" destId="{19112ABF-112B-4631-AEB0-9A46DD63E29C}" srcOrd="1" destOrd="0" presId="urn:microsoft.com/office/officeart/2008/layout/VerticalCircleList"/>
    <dgm:cxn modelId="{A8E4BB77-241E-41F0-BC11-D4571D3FAAF4}" type="presParOf" srcId="{3074006A-1B48-46D8-8BA6-EA4DFFE67643}" destId="{9B6F054B-47D1-4F9C-8B76-1C0A68CC8056}" srcOrd="2" destOrd="0" presId="urn:microsoft.com/office/officeart/2008/layout/Vertical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AB91945A-61FC-499E-BF24-1DDE68807E71}" type="doc">
      <dgm:prSet loTypeId="urn:microsoft.com/office/officeart/2005/8/layout/hList9" loCatId="list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D9907D1C-04D0-435A-942D-D175004A8008}">
      <dgm:prSet phldrT="[Texto]"/>
      <dgm:spPr/>
      <dgm:t>
        <a:bodyPr/>
        <a:lstStyle/>
        <a:p>
          <a:r>
            <a:rPr lang="pt-BR" dirty="0" smtClean="0"/>
            <a:t>24/03</a:t>
          </a:r>
          <a:endParaRPr lang="pt-BR" dirty="0"/>
        </a:p>
      </dgm:t>
    </dgm:pt>
    <dgm:pt modelId="{08EB5020-47E9-4D50-B5E5-88D6CDA00FA2}" type="parTrans" cxnId="{6E1B965D-FF9D-44D3-9A38-329E7E5E9D8B}">
      <dgm:prSet/>
      <dgm:spPr/>
      <dgm:t>
        <a:bodyPr/>
        <a:lstStyle/>
        <a:p>
          <a:endParaRPr lang="pt-BR"/>
        </a:p>
      </dgm:t>
    </dgm:pt>
    <dgm:pt modelId="{B24D5A45-AC4F-4FD9-BCE0-C7DF986C048D}" type="sibTrans" cxnId="{6E1B965D-FF9D-44D3-9A38-329E7E5E9D8B}">
      <dgm:prSet/>
      <dgm:spPr/>
      <dgm:t>
        <a:bodyPr/>
        <a:lstStyle/>
        <a:p>
          <a:endParaRPr lang="pt-BR"/>
        </a:p>
      </dgm:t>
    </dgm:pt>
    <dgm:pt modelId="{5A7244D5-83F2-4458-B3AB-EBA9FE069890}">
      <dgm:prSet phldrT="[Texto]"/>
      <dgm:spPr/>
      <dgm:t>
        <a:bodyPr/>
        <a:lstStyle/>
        <a:p>
          <a:r>
            <a:rPr lang="pt-BR" dirty="0" smtClean="0"/>
            <a:t>Chain </a:t>
          </a:r>
          <a:r>
            <a:rPr lang="pt-BR" dirty="0" err="1" smtClean="0"/>
            <a:t>of</a:t>
          </a:r>
          <a:r>
            <a:rPr lang="pt-BR" dirty="0" smtClean="0"/>
            <a:t> </a:t>
          </a:r>
          <a:r>
            <a:rPr lang="pt-BR" dirty="0" err="1" smtClean="0"/>
            <a:t>Responsability</a:t>
          </a:r>
          <a:endParaRPr lang="pt-BR" dirty="0" smtClean="0"/>
        </a:p>
        <a:p>
          <a:r>
            <a:rPr lang="pt-BR" dirty="0" smtClean="0"/>
            <a:t>Proxy</a:t>
          </a:r>
        </a:p>
        <a:p>
          <a:r>
            <a:rPr lang="pt-BR" dirty="0" err="1" smtClean="0"/>
            <a:t>Façade</a:t>
          </a:r>
          <a:endParaRPr lang="pt-BR" dirty="0"/>
        </a:p>
      </dgm:t>
    </dgm:pt>
    <dgm:pt modelId="{4F79838D-728B-4F70-B01D-C92B9FEDD350}" type="parTrans" cxnId="{A918EC57-9F47-4467-8FB4-A92C9746CB25}">
      <dgm:prSet/>
      <dgm:spPr/>
      <dgm:t>
        <a:bodyPr/>
        <a:lstStyle/>
        <a:p>
          <a:endParaRPr lang="pt-BR"/>
        </a:p>
      </dgm:t>
    </dgm:pt>
    <dgm:pt modelId="{EB355CF4-853E-4962-A9D2-BCCA3FD9E0BB}" type="sibTrans" cxnId="{A918EC57-9F47-4467-8FB4-A92C9746CB25}">
      <dgm:prSet/>
      <dgm:spPr/>
      <dgm:t>
        <a:bodyPr/>
        <a:lstStyle/>
        <a:p>
          <a:endParaRPr lang="pt-BR"/>
        </a:p>
      </dgm:t>
    </dgm:pt>
    <dgm:pt modelId="{1F24A9D7-228F-41F4-96DB-CC8296B509A5}" type="pres">
      <dgm:prSet presAssocID="{AB91945A-61FC-499E-BF24-1DDE68807E71}" presName="list" presStyleCnt="0">
        <dgm:presLayoutVars>
          <dgm:dir/>
          <dgm:animLvl val="lvl"/>
        </dgm:presLayoutVars>
      </dgm:prSet>
      <dgm:spPr/>
      <dgm:t>
        <a:bodyPr/>
        <a:lstStyle/>
        <a:p>
          <a:endParaRPr lang="pt-BR"/>
        </a:p>
      </dgm:t>
    </dgm:pt>
    <dgm:pt modelId="{9388C8DB-4001-47D4-9270-C3625F1F44E9}" type="pres">
      <dgm:prSet presAssocID="{D9907D1C-04D0-435A-942D-D175004A8008}" presName="posSpace" presStyleCnt="0"/>
      <dgm:spPr/>
    </dgm:pt>
    <dgm:pt modelId="{E04984EF-B7D8-40F9-A99F-E79E11354198}" type="pres">
      <dgm:prSet presAssocID="{D9907D1C-04D0-435A-942D-D175004A8008}" presName="vertFlow" presStyleCnt="0"/>
      <dgm:spPr/>
    </dgm:pt>
    <dgm:pt modelId="{0D7BE414-6D12-4C52-B6D2-43F8A6900BA6}" type="pres">
      <dgm:prSet presAssocID="{D9907D1C-04D0-435A-942D-D175004A8008}" presName="topSpace" presStyleCnt="0"/>
      <dgm:spPr/>
    </dgm:pt>
    <dgm:pt modelId="{0981C2BD-649B-46B5-A76B-228AFF1BDD7E}" type="pres">
      <dgm:prSet presAssocID="{D9907D1C-04D0-435A-942D-D175004A8008}" presName="firstComp" presStyleCnt="0"/>
      <dgm:spPr/>
    </dgm:pt>
    <dgm:pt modelId="{5838C0E3-0C06-4109-9D7B-AD812359BE43}" type="pres">
      <dgm:prSet presAssocID="{D9907D1C-04D0-435A-942D-D175004A8008}" presName="firstChild" presStyleLbl="bgAccFollowNode1" presStyleIdx="0" presStyleCnt="1"/>
      <dgm:spPr/>
      <dgm:t>
        <a:bodyPr/>
        <a:lstStyle/>
        <a:p>
          <a:endParaRPr lang="pt-BR"/>
        </a:p>
      </dgm:t>
    </dgm:pt>
    <dgm:pt modelId="{100505B1-7A45-4D17-8E65-0F054A837574}" type="pres">
      <dgm:prSet presAssocID="{D9907D1C-04D0-435A-942D-D175004A8008}" presName="firstChildTx" presStyleLbl="bgAccFollowNode1" presStyleIdx="0" presStyleCnt="1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87454EEF-C805-4FB7-AD6D-91E29462F44E}" type="pres">
      <dgm:prSet presAssocID="{D9907D1C-04D0-435A-942D-D175004A8008}" presName="negSpace" presStyleCnt="0"/>
      <dgm:spPr/>
    </dgm:pt>
    <dgm:pt modelId="{CE1A3F32-4A65-4158-A1B6-3A6916C74D40}" type="pres">
      <dgm:prSet presAssocID="{D9907D1C-04D0-435A-942D-D175004A8008}" presName="circle" presStyleLbl="node1" presStyleIdx="0" presStyleCnt="1"/>
      <dgm:spPr/>
      <dgm:t>
        <a:bodyPr/>
        <a:lstStyle/>
        <a:p>
          <a:endParaRPr lang="pt-BR"/>
        </a:p>
      </dgm:t>
    </dgm:pt>
  </dgm:ptLst>
  <dgm:cxnLst>
    <dgm:cxn modelId="{30483528-CB57-47F2-8760-62391B35CF67}" type="presOf" srcId="{AB91945A-61FC-499E-BF24-1DDE68807E71}" destId="{1F24A9D7-228F-41F4-96DB-CC8296B509A5}" srcOrd="0" destOrd="0" presId="urn:microsoft.com/office/officeart/2005/8/layout/hList9"/>
    <dgm:cxn modelId="{6E1B965D-FF9D-44D3-9A38-329E7E5E9D8B}" srcId="{AB91945A-61FC-499E-BF24-1DDE68807E71}" destId="{D9907D1C-04D0-435A-942D-D175004A8008}" srcOrd="0" destOrd="0" parTransId="{08EB5020-47E9-4D50-B5E5-88D6CDA00FA2}" sibTransId="{B24D5A45-AC4F-4FD9-BCE0-C7DF986C048D}"/>
    <dgm:cxn modelId="{A918EC57-9F47-4467-8FB4-A92C9746CB25}" srcId="{D9907D1C-04D0-435A-942D-D175004A8008}" destId="{5A7244D5-83F2-4458-B3AB-EBA9FE069890}" srcOrd="0" destOrd="0" parTransId="{4F79838D-728B-4F70-B01D-C92B9FEDD350}" sibTransId="{EB355CF4-853E-4962-A9D2-BCCA3FD9E0BB}"/>
    <dgm:cxn modelId="{8ADCAD4D-60F7-4679-9FDB-AF69B23822D7}" type="presOf" srcId="{5A7244D5-83F2-4458-B3AB-EBA9FE069890}" destId="{100505B1-7A45-4D17-8E65-0F054A837574}" srcOrd="1" destOrd="0" presId="urn:microsoft.com/office/officeart/2005/8/layout/hList9"/>
    <dgm:cxn modelId="{DF21EEFA-3699-4A51-8A3E-1DEFC251584D}" type="presOf" srcId="{D9907D1C-04D0-435A-942D-D175004A8008}" destId="{CE1A3F32-4A65-4158-A1B6-3A6916C74D40}" srcOrd="0" destOrd="0" presId="urn:microsoft.com/office/officeart/2005/8/layout/hList9"/>
    <dgm:cxn modelId="{823999D9-4FD7-4C21-BE25-91F2343DE383}" type="presOf" srcId="{5A7244D5-83F2-4458-B3AB-EBA9FE069890}" destId="{5838C0E3-0C06-4109-9D7B-AD812359BE43}" srcOrd="0" destOrd="0" presId="urn:microsoft.com/office/officeart/2005/8/layout/hList9"/>
    <dgm:cxn modelId="{1B798678-51A5-4FAE-BE19-15F6259780D4}" type="presParOf" srcId="{1F24A9D7-228F-41F4-96DB-CC8296B509A5}" destId="{9388C8DB-4001-47D4-9270-C3625F1F44E9}" srcOrd="0" destOrd="0" presId="urn:microsoft.com/office/officeart/2005/8/layout/hList9"/>
    <dgm:cxn modelId="{922E92B7-9507-4263-8BF3-43460273F205}" type="presParOf" srcId="{1F24A9D7-228F-41F4-96DB-CC8296B509A5}" destId="{E04984EF-B7D8-40F9-A99F-E79E11354198}" srcOrd="1" destOrd="0" presId="urn:microsoft.com/office/officeart/2005/8/layout/hList9"/>
    <dgm:cxn modelId="{FD324820-4BE8-4A2C-8F17-F90C44458E3C}" type="presParOf" srcId="{E04984EF-B7D8-40F9-A99F-E79E11354198}" destId="{0D7BE414-6D12-4C52-B6D2-43F8A6900BA6}" srcOrd="0" destOrd="0" presId="urn:microsoft.com/office/officeart/2005/8/layout/hList9"/>
    <dgm:cxn modelId="{5EEA8220-5DDB-4023-8E7E-F552D9CF3CB0}" type="presParOf" srcId="{E04984EF-B7D8-40F9-A99F-E79E11354198}" destId="{0981C2BD-649B-46B5-A76B-228AFF1BDD7E}" srcOrd="1" destOrd="0" presId="urn:microsoft.com/office/officeart/2005/8/layout/hList9"/>
    <dgm:cxn modelId="{AF65853A-19EF-4FB6-9F89-6A5ACB3EE298}" type="presParOf" srcId="{0981C2BD-649B-46B5-A76B-228AFF1BDD7E}" destId="{5838C0E3-0C06-4109-9D7B-AD812359BE43}" srcOrd="0" destOrd="0" presId="urn:microsoft.com/office/officeart/2005/8/layout/hList9"/>
    <dgm:cxn modelId="{88D7DE1C-2920-48DE-B73A-ACF7D0B83531}" type="presParOf" srcId="{0981C2BD-649B-46B5-A76B-228AFF1BDD7E}" destId="{100505B1-7A45-4D17-8E65-0F054A837574}" srcOrd="1" destOrd="0" presId="urn:microsoft.com/office/officeart/2005/8/layout/hList9"/>
    <dgm:cxn modelId="{419F4E16-EF65-4CA4-A8D9-8E680607CD45}" type="presParOf" srcId="{1F24A9D7-228F-41F4-96DB-CC8296B509A5}" destId="{87454EEF-C805-4FB7-AD6D-91E29462F44E}" srcOrd="2" destOrd="0" presId="urn:microsoft.com/office/officeart/2005/8/layout/hList9"/>
    <dgm:cxn modelId="{526AC80E-8172-4F6A-BFC9-18A7E07711B5}" type="presParOf" srcId="{1F24A9D7-228F-41F4-96DB-CC8296B509A5}" destId="{CE1A3F32-4A65-4158-A1B6-3A6916C74D40}" srcOrd="3" destOrd="0" presId="urn:microsoft.com/office/officeart/2005/8/layout/hList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A6FFDC28-4A5E-475F-B7C3-D91C8465CD1E}" type="doc">
      <dgm:prSet loTypeId="urn:diagrams.loki3.com/BracketList+Icon" loCatId="list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87B5708E-1C61-439B-9A6C-00E27724DAE8}">
      <dgm:prSet phldrT="[Texto]" custT="1"/>
      <dgm:spPr/>
      <dgm:t>
        <a:bodyPr/>
        <a:lstStyle/>
        <a:p>
          <a:r>
            <a:rPr lang="pt-BR" sz="1600" b="1" dirty="0" smtClean="0"/>
            <a:t>17/03</a:t>
          </a:r>
          <a:endParaRPr lang="pt-BR" sz="1600" b="1" dirty="0"/>
        </a:p>
      </dgm:t>
    </dgm:pt>
    <dgm:pt modelId="{05A5B35C-78E4-4E15-8873-DE64AF02CE91}" type="parTrans" cxnId="{83B5D2A7-54C5-41A2-A2DD-C87280057766}">
      <dgm:prSet/>
      <dgm:spPr/>
      <dgm:t>
        <a:bodyPr/>
        <a:lstStyle/>
        <a:p>
          <a:endParaRPr lang="pt-BR"/>
        </a:p>
      </dgm:t>
    </dgm:pt>
    <dgm:pt modelId="{E88869B9-D9E3-44C6-B4F9-60173540EA1B}" type="sibTrans" cxnId="{83B5D2A7-54C5-41A2-A2DD-C87280057766}">
      <dgm:prSet/>
      <dgm:spPr/>
      <dgm:t>
        <a:bodyPr/>
        <a:lstStyle/>
        <a:p>
          <a:endParaRPr lang="pt-BR"/>
        </a:p>
      </dgm:t>
    </dgm:pt>
    <dgm:pt modelId="{F7569144-24E3-4ADE-AFFE-E7B728FC79DB}">
      <dgm:prSet phldrT="[Texto]" custT="1"/>
      <dgm:spPr/>
      <dgm:t>
        <a:bodyPr/>
        <a:lstStyle/>
        <a:p>
          <a:r>
            <a:rPr lang="pt-BR" sz="1600" b="1" dirty="0" smtClean="0"/>
            <a:t>19/03</a:t>
          </a:r>
          <a:endParaRPr lang="pt-BR" sz="1600" b="1" dirty="0"/>
        </a:p>
      </dgm:t>
    </dgm:pt>
    <dgm:pt modelId="{6FF7407E-7415-4D47-AB68-CB9C2BF3EB98}" type="parTrans" cxnId="{1095BC78-A92E-40EC-ACAA-86C38F2E5F37}">
      <dgm:prSet/>
      <dgm:spPr/>
      <dgm:t>
        <a:bodyPr/>
        <a:lstStyle/>
        <a:p>
          <a:endParaRPr lang="pt-BR"/>
        </a:p>
      </dgm:t>
    </dgm:pt>
    <dgm:pt modelId="{55B52D9E-DD8B-453C-B3B1-2EE654F57021}" type="sibTrans" cxnId="{1095BC78-A92E-40EC-ACAA-86C38F2E5F37}">
      <dgm:prSet/>
      <dgm:spPr/>
      <dgm:t>
        <a:bodyPr/>
        <a:lstStyle/>
        <a:p>
          <a:endParaRPr lang="pt-BR"/>
        </a:p>
      </dgm:t>
    </dgm:pt>
    <dgm:pt modelId="{E735669B-F143-4421-9495-F5D50F515D04}">
      <dgm:prSet custT="1"/>
      <dgm:spPr/>
      <dgm:t>
        <a:bodyPr/>
        <a:lstStyle/>
        <a:p>
          <a:r>
            <a:rPr lang="pt-BR" sz="1600" dirty="0" err="1" smtClean="0"/>
            <a:t>Factory</a:t>
          </a:r>
          <a:r>
            <a:rPr lang="pt-BR" sz="1600" dirty="0" smtClean="0"/>
            <a:t> </a:t>
          </a:r>
          <a:r>
            <a:rPr lang="pt-BR" sz="1600" dirty="0" err="1" smtClean="0"/>
            <a:t>Method</a:t>
          </a:r>
          <a:endParaRPr lang="pt-BR" sz="1600" dirty="0"/>
        </a:p>
      </dgm:t>
    </dgm:pt>
    <dgm:pt modelId="{77E9385B-23DE-4614-93EA-1D8E588C5DC7}" type="parTrans" cxnId="{05B85C72-E451-4AC1-98E8-F0CFE610B5F1}">
      <dgm:prSet/>
      <dgm:spPr/>
      <dgm:t>
        <a:bodyPr/>
        <a:lstStyle/>
        <a:p>
          <a:endParaRPr lang="pt-BR"/>
        </a:p>
      </dgm:t>
    </dgm:pt>
    <dgm:pt modelId="{F27B6353-C5C5-4D04-BE71-60E24EA7E12C}" type="sibTrans" cxnId="{05B85C72-E451-4AC1-98E8-F0CFE610B5F1}">
      <dgm:prSet/>
      <dgm:spPr/>
      <dgm:t>
        <a:bodyPr/>
        <a:lstStyle/>
        <a:p>
          <a:endParaRPr lang="pt-BR"/>
        </a:p>
      </dgm:t>
    </dgm:pt>
    <dgm:pt modelId="{A6B9173E-EDD2-4FAA-9367-322C22EEAD2E}">
      <dgm:prSet custT="1"/>
      <dgm:spPr/>
      <dgm:t>
        <a:bodyPr/>
        <a:lstStyle/>
        <a:p>
          <a:r>
            <a:rPr lang="en-US" sz="1600" dirty="0" smtClean="0"/>
            <a:t>Strategy</a:t>
          </a:r>
          <a:endParaRPr lang="pt-BR" sz="1600" dirty="0"/>
        </a:p>
      </dgm:t>
    </dgm:pt>
    <dgm:pt modelId="{BCAA9BE6-FB24-4325-BB00-BAA6330A146C}" type="parTrans" cxnId="{1F560341-D1F9-4783-BB5D-9B9BECEC2BBD}">
      <dgm:prSet/>
      <dgm:spPr/>
      <dgm:t>
        <a:bodyPr/>
        <a:lstStyle/>
        <a:p>
          <a:endParaRPr lang="pt-BR"/>
        </a:p>
      </dgm:t>
    </dgm:pt>
    <dgm:pt modelId="{AD948EA0-6C58-43E0-8977-C45F9576F7DB}" type="sibTrans" cxnId="{1F560341-D1F9-4783-BB5D-9B9BECEC2BBD}">
      <dgm:prSet/>
      <dgm:spPr/>
      <dgm:t>
        <a:bodyPr/>
        <a:lstStyle/>
        <a:p>
          <a:endParaRPr lang="pt-BR"/>
        </a:p>
      </dgm:t>
    </dgm:pt>
    <dgm:pt modelId="{87A2FB84-252D-43B9-8ABD-B0B5D5B56DF5}">
      <dgm:prSet/>
      <dgm:spPr/>
      <dgm:t>
        <a:bodyPr/>
        <a:lstStyle/>
        <a:p>
          <a:r>
            <a:rPr lang="pt-BR" b="1" dirty="0" smtClean="0"/>
            <a:t>21/03</a:t>
          </a:r>
          <a:endParaRPr lang="pt-BR" b="1" dirty="0"/>
        </a:p>
      </dgm:t>
    </dgm:pt>
    <dgm:pt modelId="{F0674E0B-6BE0-41C8-9446-7CFBE432615A}" type="parTrans" cxnId="{3AF7CE80-F71D-4E87-9525-DA57071E8014}">
      <dgm:prSet/>
      <dgm:spPr/>
      <dgm:t>
        <a:bodyPr/>
        <a:lstStyle/>
        <a:p>
          <a:endParaRPr lang="pt-BR"/>
        </a:p>
      </dgm:t>
    </dgm:pt>
    <dgm:pt modelId="{07C3D0A0-F01F-456E-AE32-F84F3FC31B44}" type="sibTrans" cxnId="{3AF7CE80-F71D-4E87-9525-DA57071E8014}">
      <dgm:prSet/>
      <dgm:spPr/>
      <dgm:t>
        <a:bodyPr/>
        <a:lstStyle/>
        <a:p>
          <a:endParaRPr lang="pt-BR"/>
        </a:p>
      </dgm:t>
    </dgm:pt>
    <dgm:pt modelId="{CB092B4A-46FD-4BAA-A7FF-74BCDA961438}">
      <dgm:prSet phldrT="[Texto]"/>
      <dgm:spPr/>
      <dgm:t>
        <a:bodyPr/>
        <a:lstStyle/>
        <a:p>
          <a:r>
            <a:rPr lang="en-US" dirty="0" smtClean="0"/>
            <a:t>State</a:t>
          </a:r>
          <a:endParaRPr lang="pt-BR" dirty="0"/>
        </a:p>
      </dgm:t>
    </dgm:pt>
    <dgm:pt modelId="{1500CC82-6B05-463B-A63B-2D6C525ED00D}" type="parTrans" cxnId="{8B9A3374-7009-4194-BF84-4D4776501622}">
      <dgm:prSet/>
      <dgm:spPr/>
      <dgm:t>
        <a:bodyPr/>
        <a:lstStyle/>
        <a:p>
          <a:endParaRPr lang="pt-BR"/>
        </a:p>
      </dgm:t>
    </dgm:pt>
    <dgm:pt modelId="{911B0CD2-F935-49E0-85C7-E6B94C9312A1}" type="sibTrans" cxnId="{8B9A3374-7009-4194-BF84-4D4776501622}">
      <dgm:prSet/>
      <dgm:spPr/>
      <dgm:t>
        <a:bodyPr/>
        <a:lstStyle/>
        <a:p>
          <a:endParaRPr lang="pt-BR"/>
        </a:p>
      </dgm:t>
    </dgm:pt>
    <dgm:pt modelId="{6CCA57E9-98E6-47E8-81C8-406108C92B68}">
      <dgm:prSet custT="1"/>
      <dgm:spPr/>
      <dgm:t>
        <a:bodyPr/>
        <a:lstStyle/>
        <a:p>
          <a:r>
            <a:rPr lang="en-US" sz="2400" dirty="0" smtClean="0"/>
            <a:t>Proxy</a:t>
          </a:r>
          <a:endParaRPr lang="pt-BR" sz="2400" dirty="0"/>
        </a:p>
      </dgm:t>
    </dgm:pt>
    <dgm:pt modelId="{FC1630E1-9BC7-40F5-A5B9-9DEDF8290844}" type="parTrans" cxnId="{D5582AE0-F624-44BA-AF52-C662103D1A63}">
      <dgm:prSet/>
      <dgm:spPr/>
      <dgm:t>
        <a:bodyPr/>
        <a:lstStyle/>
        <a:p>
          <a:endParaRPr lang="pt-BR"/>
        </a:p>
      </dgm:t>
    </dgm:pt>
    <dgm:pt modelId="{7ACBAF5E-822D-497E-B43E-77B2E879D3E0}" type="sibTrans" cxnId="{D5582AE0-F624-44BA-AF52-C662103D1A63}">
      <dgm:prSet/>
      <dgm:spPr/>
      <dgm:t>
        <a:bodyPr/>
        <a:lstStyle/>
        <a:p>
          <a:endParaRPr lang="pt-BR"/>
        </a:p>
      </dgm:t>
    </dgm:pt>
    <dgm:pt modelId="{168CC267-5CFF-49ED-BAF4-640FA30E728B}">
      <dgm:prSet custT="1"/>
      <dgm:spPr/>
      <dgm:t>
        <a:bodyPr/>
        <a:lstStyle/>
        <a:p>
          <a:r>
            <a:rPr lang="pt-BR" sz="1600" dirty="0" smtClean="0"/>
            <a:t>Apresentação do Curso</a:t>
          </a:r>
          <a:endParaRPr lang="pt-BR" sz="1600" dirty="0"/>
        </a:p>
      </dgm:t>
    </dgm:pt>
    <dgm:pt modelId="{B6530171-4F2A-41A8-BBC3-F663202F45F7}" type="parTrans" cxnId="{A83F980A-81E0-4210-A997-088B33C70ED1}">
      <dgm:prSet/>
      <dgm:spPr/>
      <dgm:t>
        <a:bodyPr/>
        <a:lstStyle/>
        <a:p>
          <a:endParaRPr lang="pt-BR"/>
        </a:p>
      </dgm:t>
    </dgm:pt>
    <dgm:pt modelId="{0287FB1C-1647-49B8-8EB4-7817329A37B7}" type="sibTrans" cxnId="{A83F980A-81E0-4210-A997-088B33C70ED1}">
      <dgm:prSet/>
      <dgm:spPr/>
      <dgm:t>
        <a:bodyPr/>
        <a:lstStyle/>
        <a:p>
          <a:endParaRPr lang="pt-BR"/>
        </a:p>
      </dgm:t>
    </dgm:pt>
    <dgm:pt modelId="{671CAF61-9D89-45C0-ABCE-708FD5CE6F6F}">
      <dgm:prSet custT="1"/>
      <dgm:spPr/>
      <dgm:t>
        <a:bodyPr/>
        <a:lstStyle/>
        <a:p>
          <a:r>
            <a:rPr lang="en-US" sz="1600" dirty="0" smtClean="0"/>
            <a:t>Decorator</a:t>
          </a:r>
          <a:endParaRPr lang="pt-BR" sz="1600" dirty="0"/>
        </a:p>
      </dgm:t>
    </dgm:pt>
    <dgm:pt modelId="{3A92A5A8-2BA1-4155-AEC9-2EF44CBD7383}" type="parTrans" cxnId="{515EA0E4-C44C-4942-9700-C644BAFADCFA}">
      <dgm:prSet/>
      <dgm:spPr/>
      <dgm:t>
        <a:bodyPr/>
        <a:lstStyle/>
        <a:p>
          <a:endParaRPr lang="pt-BR"/>
        </a:p>
      </dgm:t>
    </dgm:pt>
    <dgm:pt modelId="{BCF144E4-68D3-4CAC-BD52-63C6D1A4800A}" type="sibTrans" cxnId="{515EA0E4-C44C-4942-9700-C644BAFADCFA}">
      <dgm:prSet/>
      <dgm:spPr/>
      <dgm:t>
        <a:bodyPr/>
        <a:lstStyle/>
        <a:p>
          <a:endParaRPr lang="pt-BR"/>
        </a:p>
      </dgm:t>
    </dgm:pt>
    <dgm:pt modelId="{927CA8B2-861E-4812-A684-ABBD24337460}">
      <dgm:prSet custT="1"/>
      <dgm:spPr/>
      <dgm:t>
        <a:bodyPr/>
        <a:lstStyle/>
        <a:p>
          <a:r>
            <a:rPr lang="pt-BR" sz="1600" dirty="0" err="1" smtClean="0"/>
            <a:t>Singleton</a:t>
          </a:r>
          <a:endParaRPr lang="pt-BR" sz="1600" dirty="0"/>
        </a:p>
      </dgm:t>
    </dgm:pt>
    <dgm:pt modelId="{910D18A9-0531-491F-B12A-AEEA4C536FCC}" type="parTrans" cxnId="{4A154EF1-4834-45E2-B926-31A0D368A9E1}">
      <dgm:prSet/>
      <dgm:spPr/>
      <dgm:t>
        <a:bodyPr/>
        <a:lstStyle/>
        <a:p>
          <a:endParaRPr lang="pt-BR"/>
        </a:p>
      </dgm:t>
    </dgm:pt>
    <dgm:pt modelId="{4B08432C-C375-44AE-833E-900DC0912804}" type="sibTrans" cxnId="{4A154EF1-4834-45E2-B926-31A0D368A9E1}">
      <dgm:prSet/>
      <dgm:spPr/>
      <dgm:t>
        <a:bodyPr/>
        <a:lstStyle/>
        <a:p>
          <a:endParaRPr lang="pt-BR"/>
        </a:p>
      </dgm:t>
    </dgm:pt>
    <dgm:pt modelId="{130E2D3F-6FED-4942-9425-67714164229C}">
      <dgm:prSet/>
      <dgm:spPr/>
      <dgm:t>
        <a:bodyPr/>
        <a:lstStyle/>
        <a:p>
          <a:r>
            <a:rPr lang="en-US" b="1" dirty="0" smtClean="0"/>
            <a:t>26/03</a:t>
          </a:r>
          <a:endParaRPr lang="pt-BR" dirty="0"/>
        </a:p>
      </dgm:t>
    </dgm:pt>
    <dgm:pt modelId="{3C648B40-10B9-46C0-A960-65DBE2D7D564}" type="parTrans" cxnId="{85ECF27C-5273-4F65-87B1-56C992D4EC1A}">
      <dgm:prSet/>
      <dgm:spPr/>
      <dgm:t>
        <a:bodyPr/>
        <a:lstStyle/>
        <a:p>
          <a:endParaRPr lang="pt-BR"/>
        </a:p>
      </dgm:t>
    </dgm:pt>
    <dgm:pt modelId="{642DF56C-C9EB-4B0F-A01D-23EAB16F697D}" type="sibTrans" cxnId="{85ECF27C-5273-4F65-87B1-56C992D4EC1A}">
      <dgm:prSet/>
      <dgm:spPr/>
      <dgm:t>
        <a:bodyPr/>
        <a:lstStyle/>
        <a:p>
          <a:endParaRPr lang="pt-BR"/>
        </a:p>
      </dgm:t>
    </dgm:pt>
    <dgm:pt modelId="{4787E091-F98A-4291-905C-E21267C76AA1}">
      <dgm:prSet phldrT="[Texto]" custT="1"/>
      <dgm:spPr/>
      <dgm:t>
        <a:bodyPr/>
        <a:lstStyle/>
        <a:p>
          <a:r>
            <a:rPr lang="pt-BR" sz="2400" b="1" dirty="0" smtClean="0"/>
            <a:t>24/03</a:t>
          </a:r>
          <a:endParaRPr lang="pt-BR" sz="2400" b="1" dirty="0"/>
        </a:p>
      </dgm:t>
    </dgm:pt>
    <dgm:pt modelId="{49933051-3408-451F-B312-A403B8B8B554}" type="parTrans" cxnId="{26A8AD8B-9CC6-499D-862B-4ADF00785814}">
      <dgm:prSet/>
      <dgm:spPr/>
      <dgm:t>
        <a:bodyPr/>
        <a:lstStyle/>
        <a:p>
          <a:endParaRPr lang="pt-BR"/>
        </a:p>
      </dgm:t>
    </dgm:pt>
    <dgm:pt modelId="{4EC27A57-8280-43F1-84B1-642BD614BB47}" type="sibTrans" cxnId="{26A8AD8B-9CC6-499D-862B-4ADF00785814}">
      <dgm:prSet/>
      <dgm:spPr/>
      <dgm:t>
        <a:bodyPr/>
        <a:lstStyle/>
        <a:p>
          <a:endParaRPr lang="pt-BR"/>
        </a:p>
      </dgm:t>
    </dgm:pt>
    <dgm:pt modelId="{54B3A605-C2A6-43B4-AE64-664434982E39}">
      <dgm:prSet custT="1"/>
      <dgm:spPr/>
      <dgm:t>
        <a:bodyPr/>
        <a:lstStyle/>
        <a:p>
          <a:r>
            <a:rPr lang="pt-BR" sz="1600" dirty="0" err="1" smtClean="0"/>
            <a:t>Template</a:t>
          </a:r>
          <a:r>
            <a:rPr lang="pt-BR" sz="1600" dirty="0" smtClean="0"/>
            <a:t> </a:t>
          </a:r>
          <a:r>
            <a:rPr lang="pt-BR" sz="1600" dirty="0" err="1" smtClean="0"/>
            <a:t>Method</a:t>
          </a:r>
          <a:endParaRPr lang="pt-BR" sz="1600" dirty="0"/>
        </a:p>
      </dgm:t>
    </dgm:pt>
    <dgm:pt modelId="{EA76632C-A1A1-44C5-B0E3-8FECB7753032}" type="parTrans" cxnId="{253A324F-DEBE-4BF1-8211-1D7D9A2C33D6}">
      <dgm:prSet/>
      <dgm:spPr/>
      <dgm:t>
        <a:bodyPr/>
        <a:lstStyle/>
        <a:p>
          <a:endParaRPr lang="pt-BR"/>
        </a:p>
      </dgm:t>
    </dgm:pt>
    <dgm:pt modelId="{1ACFF9B6-18DB-49E3-BA29-298036367918}" type="sibTrans" cxnId="{253A324F-DEBE-4BF1-8211-1D7D9A2C33D6}">
      <dgm:prSet/>
      <dgm:spPr/>
      <dgm:t>
        <a:bodyPr/>
        <a:lstStyle/>
        <a:p>
          <a:endParaRPr lang="pt-BR"/>
        </a:p>
      </dgm:t>
    </dgm:pt>
    <dgm:pt modelId="{474B1847-CE65-4A35-BF8B-F2B8EC0F707F}">
      <dgm:prSet phldrT="[Texto]"/>
      <dgm:spPr/>
      <dgm:t>
        <a:bodyPr/>
        <a:lstStyle/>
        <a:p>
          <a:r>
            <a:rPr lang="en-US" dirty="0" smtClean="0"/>
            <a:t>Observer</a:t>
          </a:r>
          <a:endParaRPr lang="pt-BR" dirty="0"/>
        </a:p>
      </dgm:t>
    </dgm:pt>
    <dgm:pt modelId="{BB0D5537-E410-48EC-B052-43932E3774CB}" type="parTrans" cxnId="{C7EB68F3-DABD-4382-862F-26D222B9E073}">
      <dgm:prSet/>
      <dgm:spPr/>
      <dgm:t>
        <a:bodyPr/>
        <a:lstStyle/>
        <a:p>
          <a:endParaRPr lang="pt-BR"/>
        </a:p>
      </dgm:t>
    </dgm:pt>
    <dgm:pt modelId="{D3924958-3296-46DB-BBEF-22875A36843A}" type="sibTrans" cxnId="{C7EB68F3-DABD-4382-862F-26D222B9E073}">
      <dgm:prSet/>
      <dgm:spPr/>
      <dgm:t>
        <a:bodyPr/>
        <a:lstStyle/>
        <a:p>
          <a:endParaRPr lang="pt-BR"/>
        </a:p>
      </dgm:t>
    </dgm:pt>
    <dgm:pt modelId="{BE6DD5D9-F32C-4B6F-B554-FA7431A2D6F5}">
      <dgm:prSet custT="1"/>
      <dgm:spPr/>
      <dgm:t>
        <a:bodyPr/>
        <a:lstStyle/>
        <a:p>
          <a:r>
            <a:rPr lang="pt-BR" sz="2400" dirty="0" err="1" smtClean="0"/>
            <a:t>Façade</a:t>
          </a:r>
          <a:endParaRPr lang="pt-BR" sz="2400" dirty="0"/>
        </a:p>
      </dgm:t>
    </dgm:pt>
    <dgm:pt modelId="{44701C17-C52E-43D7-9B15-729F88C84B4C}" type="parTrans" cxnId="{F9739D0F-1D65-47A8-A2C7-59D3463833A8}">
      <dgm:prSet/>
      <dgm:spPr/>
      <dgm:t>
        <a:bodyPr/>
        <a:lstStyle/>
        <a:p>
          <a:endParaRPr lang="pt-BR"/>
        </a:p>
      </dgm:t>
    </dgm:pt>
    <dgm:pt modelId="{0F59DFAB-B602-4B82-B827-616B0E22F1D7}" type="sibTrans" cxnId="{F9739D0F-1D65-47A8-A2C7-59D3463833A8}">
      <dgm:prSet/>
      <dgm:spPr/>
      <dgm:t>
        <a:bodyPr/>
        <a:lstStyle/>
        <a:p>
          <a:endParaRPr lang="pt-BR"/>
        </a:p>
      </dgm:t>
    </dgm:pt>
    <dgm:pt modelId="{CAE81249-2DF3-4167-B37C-D8EA5E975711}">
      <dgm:prSet/>
      <dgm:spPr/>
      <dgm:t>
        <a:bodyPr/>
        <a:lstStyle/>
        <a:p>
          <a:r>
            <a:rPr lang="en-US" dirty="0" err="1" smtClean="0"/>
            <a:t>Avaliação</a:t>
          </a:r>
          <a:r>
            <a:rPr lang="en-US" dirty="0" smtClean="0"/>
            <a:t> (13h30–15h30)</a:t>
          </a:r>
          <a:endParaRPr lang="pt-BR" dirty="0"/>
        </a:p>
      </dgm:t>
    </dgm:pt>
    <dgm:pt modelId="{B208F30B-05C1-4490-BA6B-F03349101C07}" type="parTrans" cxnId="{6639C985-A283-4391-B482-104CC7A65994}">
      <dgm:prSet/>
      <dgm:spPr/>
      <dgm:t>
        <a:bodyPr/>
        <a:lstStyle/>
        <a:p>
          <a:endParaRPr lang="pt-BR"/>
        </a:p>
      </dgm:t>
    </dgm:pt>
    <dgm:pt modelId="{F08725A1-03DD-4BC6-B49B-E62FC8E6646D}" type="sibTrans" cxnId="{6639C985-A283-4391-B482-104CC7A65994}">
      <dgm:prSet/>
      <dgm:spPr/>
      <dgm:t>
        <a:bodyPr/>
        <a:lstStyle/>
        <a:p>
          <a:endParaRPr lang="pt-BR"/>
        </a:p>
      </dgm:t>
    </dgm:pt>
    <dgm:pt modelId="{23B26693-2644-42A8-A813-08D2A141B01C}">
      <dgm:prSet/>
      <dgm:spPr/>
      <dgm:t>
        <a:bodyPr/>
        <a:lstStyle/>
        <a:p>
          <a:r>
            <a:rPr lang="pt-BR" dirty="0" smtClean="0"/>
            <a:t>Avaliação (16h00-18h00)</a:t>
          </a:r>
          <a:endParaRPr lang="pt-BR" dirty="0"/>
        </a:p>
      </dgm:t>
    </dgm:pt>
    <dgm:pt modelId="{346F1EFF-DBF5-413B-8736-6B3741926AC2}" type="parTrans" cxnId="{80582D65-2FBE-4A80-B34C-8105F87C161E}">
      <dgm:prSet/>
      <dgm:spPr/>
      <dgm:t>
        <a:bodyPr/>
        <a:lstStyle/>
        <a:p>
          <a:endParaRPr lang="pt-BR"/>
        </a:p>
      </dgm:t>
    </dgm:pt>
    <dgm:pt modelId="{4F957F47-8355-48EA-9DCD-A102956FBB34}" type="sibTrans" cxnId="{80582D65-2FBE-4A80-B34C-8105F87C161E}">
      <dgm:prSet/>
      <dgm:spPr/>
      <dgm:t>
        <a:bodyPr/>
        <a:lstStyle/>
        <a:p>
          <a:endParaRPr lang="pt-BR"/>
        </a:p>
      </dgm:t>
    </dgm:pt>
    <dgm:pt modelId="{E7EF1003-18BA-42DD-8E4B-2A0DCFC2A9B3}">
      <dgm:prSet custT="1"/>
      <dgm:spPr/>
      <dgm:t>
        <a:bodyPr/>
        <a:lstStyle/>
        <a:p>
          <a:r>
            <a:rPr lang="en-US" sz="2400" dirty="0" smtClean="0"/>
            <a:t>Chain of Responsibility</a:t>
          </a:r>
          <a:endParaRPr lang="pt-BR" sz="2400" dirty="0"/>
        </a:p>
      </dgm:t>
    </dgm:pt>
    <dgm:pt modelId="{1A2C663F-695B-467E-BF13-667381AD9348}" type="parTrans" cxnId="{F7C1545E-DA49-4C33-8D48-4F785CCCA05D}">
      <dgm:prSet/>
      <dgm:spPr/>
      <dgm:t>
        <a:bodyPr/>
        <a:lstStyle/>
        <a:p>
          <a:endParaRPr lang="pt-BR"/>
        </a:p>
      </dgm:t>
    </dgm:pt>
    <dgm:pt modelId="{3E3395B1-55FA-40A4-BD35-AF757FBCD0A4}" type="sibTrans" cxnId="{F7C1545E-DA49-4C33-8D48-4F785CCCA05D}">
      <dgm:prSet/>
      <dgm:spPr/>
      <dgm:t>
        <a:bodyPr/>
        <a:lstStyle/>
        <a:p>
          <a:endParaRPr lang="pt-BR"/>
        </a:p>
      </dgm:t>
    </dgm:pt>
    <dgm:pt modelId="{F3B106FF-6732-4AD4-84A6-D895A717105F}" type="pres">
      <dgm:prSet presAssocID="{A6FFDC28-4A5E-475F-B7C3-D91C8465CD1E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pt-BR"/>
        </a:p>
      </dgm:t>
    </dgm:pt>
    <dgm:pt modelId="{A13A8ACC-A439-4181-9E70-90B62DE1AF3A}" type="pres">
      <dgm:prSet presAssocID="{87B5708E-1C61-439B-9A6C-00E27724DAE8}" presName="linNode" presStyleCnt="0"/>
      <dgm:spPr/>
    </dgm:pt>
    <dgm:pt modelId="{45D3CA0A-984D-4C8F-886B-B25D63AE6C8E}" type="pres">
      <dgm:prSet presAssocID="{87B5708E-1C61-439B-9A6C-00E27724DAE8}" presName="parTx" presStyleLbl="revTx" presStyleIdx="0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E9AFCB5B-DABD-46A0-A9F2-678929F86EA7}" type="pres">
      <dgm:prSet presAssocID="{87B5708E-1C61-439B-9A6C-00E27724DAE8}" presName="bracket" presStyleLbl="parChTrans1D1" presStyleIdx="0" presStyleCnt="5"/>
      <dgm:spPr/>
    </dgm:pt>
    <dgm:pt modelId="{C5223BD3-5385-4172-84BE-15A96A8AAFF7}" type="pres">
      <dgm:prSet presAssocID="{87B5708E-1C61-439B-9A6C-00E27724DAE8}" presName="spH" presStyleCnt="0"/>
      <dgm:spPr/>
    </dgm:pt>
    <dgm:pt modelId="{135B6B56-5831-4C23-A805-6B0A481A5253}" type="pres">
      <dgm:prSet presAssocID="{87B5708E-1C61-439B-9A6C-00E27724DAE8}" presName="desTx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8A809C36-CE42-4A71-9136-D4DFFA5D8782}" type="pres">
      <dgm:prSet presAssocID="{E88869B9-D9E3-44C6-B4F9-60173540EA1B}" presName="spV" presStyleCnt="0"/>
      <dgm:spPr/>
    </dgm:pt>
    <dgm:pt modelId="{894BD565-0757-407E-BDD6-64D10766D59D}" type="pres">
      <dgm:prSet presAssocID="{F7569144-24E3-4ADE-AFFE-E7B728FC79DB}" presName="linNode" presStyleCnt="0"/>
      <dgm:spPr/>
    </dgm:pt>
    <dgm:pt modelId="{A498ACCF-74E1-4847-965B-82ECAAD9C82D}" type="pres">
      <dgm:prSet presAssocID="{F7569144-24E3-4ADE-AFFE-E7B728FC79DB}" presName="parTx" presStyleLbl="revTx" presStyleIdx="1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8E3D55A5-DDC0-42BA-B36C-7FDC11A79B3E}" type="pres">
      <dgm:prSet presAssocID="{F7569144-24E3-4ADE-AFFE-E7B728FC79DB}" presName="bracket" presStyleLbl="parChTrans1D1" presStyleIdx="1" presStyleCnt="5"/>
      <dgm:spPr/>
    </dgm:pt>
    <dgm:pt modelId="{28B0276F-4C08-4AF9-9F04-91F6D8833418}" type="pres">
      <dgm:prSet presAssocID="{F7569144-24E3-4ADE-AFFE-E7B728FC79DB}" presName="spH" presStyleCnt="0"/>
      <dgm:spPr/>
    </dgm:pt>
    <dgm:pt modelId="{22A21259-EC5E-4E6C-AA26-25AF4D01FC83}" type="pres">
      <dgm:prSet presAssocID="{F7569144-24E3-4ADE-AFFE-E7B728FC79DB}" presName="desTx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84E3F935-9218-4120-AF22-B3AFD80C9600}" type="pres">
      <dgm:prSet presAssocID="{55B52D9E-DD8B-453C-B3B1-2EE654F57021}" presName="spV" presStyleCnt="0"/>
      <dgm:spPr/>
    </dgm:pt>
    <dgm:pt modelId="{FE335C5F-806C-4650-A1B2-0052FA8FAABA}" type="pres">
      <dgm:prSet presAssocID="{87A2FB84-252D-43B9-8ABD-B0B5D5B56DF5}" presName="linNode" presStyleCnt="0"/>
      <dgm:spPr/>
    </dgm:pt>
    <dgm:pt modelId="{0ACDDF0A-A39B-4842-A6E5-ED061165A44B}" type="pres">
      <dgm:prSet presAssocID="{87A2FB84-252D-43B9-8ABD-B0B5D5B56DF5}" presName="parTx" presStyleLbl="revTx" presStyleIdx="2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23E89E90-B36E-4BD8-939A-D40B0CC1C6C2}" type="pres">
      <dgm:prSet presAssocID="{87A2FB84-252D-43B9-8ABD-B0B5D5B56DF5}" presName="bracket" presStyleLbl="parChTrans1D1" presStyleIdx="2" presStyleCnt="5"/>
      <dgm:spPr/>
    </dgm:pt>
    <dgm:pt modelId="{7BACAF4B-1972-4822-B3BE-2A5901A92E59}" type="pres">
      <dgm:prSet presAssocID="{87A2FB84-252D-43B9-8ABD-B0B5D5B56DF5}" presName="spH" presStyleCnt="0"/>
      <dgm:spPr/>
    </dgm:pt>
    <dgm:pt modelId="{E6147BA5-E6D6-4A07-8B5B-2988247839E6}" type="pres">
      <dgm:prSet presAssocID="{87A2FB84-252D-43B9-8ABD-B0B5D5B56DF5}" presName="desTx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89B25DD7-E83B-4AA4-A670-B9F47E7DE272}" type="pres">
      <dgm:prSet presAssocID="{07C3D0A0-F01F-456E-AE32-F84F3FC31B44}" presName="spV" presStyleCnt="0"/>
      <dgm:spPr/>
    </dgm:pt>
    <dgm:pt modelId="{BA10E2B6-55AF-4B35-8CB9-3F837041BEBD}" type="pres">
      <dgm:prSet presAssocID="{4787E091-F98A-4291-905C-E21267C76AA1}" presName="linNode" presStyleCnt="0"/>
      <dgm:spPr/>
    </dgm:pt>
    <dgm:pt modelId="{D6233FD4-D77C-40D7-9B17-0B2C4903DCF8}" type="pres">
      <dgm:prSet presAssocID="{4787E091-F98A-4291-905C-E21267C76AA1}" presName="parTx" presStyleLbl="revTx" presStyleIdx="3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F9C7A7A5-0E5C-4A0E-88FE-CE132EF206CB}" type="pres">
      <dgm:prSet presAssocID="{4787E091-F98A-4291-905C-E21267C76AA1}" presName="bracket" presStyleLbl="parChTrans1D1" presStyleIdx="3" presStyleCnt="5"/>
      <dgm:spPr/>
    </dgm:pt>
    <dgm:pt modelId="{CABEE897-9E7E-4201-8561-581CE3787D67}" type="pres">
      <dgm:prSet presAssocID="{4787E091-F98A-4291-905C-E21267C76AA1}" presName="spH" presStyleCnt="0"/>
      <dgm:spPr/>
    </dgm:pt>
    <dgm:pt modelId="{4C9CC761-5341-49AB-AA50-189D98443633}" type="pres">
      <dgm:prSet presAssocID="{4787E091-F98A-4291-905C-E21267C76AA1}" presName="desTx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C65E8F63-CCD7-4A70-A726-35A8EA283C76}" type="pres">
      <dgm:prSet presAssocID="{4EC27A57-8280-43F1-84B1-642BD614BB47}" presName="spV" presStyleCnt="0"/>
      <dgm:spPr/>
    </dgm:pt>
    <dgm:pt modelId="{1DB23A7F-708A-43E4-B1C9-13B6D22892B5}" type="pres">
      <dgm:prSet presAssocID="{130E2D3F-6FED-4942-9425-67714164229C}" presName="linNode" presStyleCnt="0"/>
      <dgm:spPr/>
    </dgm:pt>
    <dgm:pt modelId="{9E948516-3980-45B9-B62C-AFD3B884C8B9}" type="pres">
      <dgm:prSet presAssocID="{130E2D3F-6FED-4942-9425-67714164229C}" presName="parTx" presStyleLbl="revTx" presStyleIdx="4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C7AED741-D706-4D6A-9176-A8C9220FF69D}" type="pres">
      <dgm:prSet presAssocID="{130E2D3F-6FED-4942-9425-67714164229C}" presName="bracket" presStyleLbl="parChTrans1D1" presStyleIdx="4" presStyleCnt="5"/>
      <dgm:spPr/>
    </dgm:pt>
    <dgm:pt modelId="{7BD14A66-9057-4C2D-BD47-F3326EF926C0}" type="pres">
      <dgm:prSet presAssocID="{130E2D3F-6FED-4942-9425-67714164229C}" presName="spH" presStyleCnt="0"/>
      <dgm:spPr/>
    </dgm:pt>
    <dgm:pt modelId="{FB2D0525-F8BB-498D-BA90-A2A75B71576C}" type="pres">
      <dgm:prSet presAssocID="{130E2D3F-6FED-4942-9425-67714164229C}" presName="desTx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</dgm:ptLst>
  <dgm:cxnLst>
    <dgm:cxn modelId="{F9523503-2B9E-43E2-A4DE-9D572578A4AE}" type="presOf" srcId="{CAE81249-2DF3-4167-B37C-D8EA5E975711}" destId="{FB2D0525-F8BB-498D-BA90-A2A75B71576C}" srcOrd="0" destOrd="0" presId="urn:diagrams.loki3.com/BracketList+Icon"/>
    <dgm:cxn modelId="{ADF4E034-3E7F-4AA3-9A94-74833E0C86A8}" type="presOf" srcId="{671CAF61-9D89-45C0-ABCE-708FD5CE6F6F}" destId="{22A21259-EC5E-4E6C-AA26-25AF4D01FC83}" srcOrd="0" destOrd="0" presId="urn:diagrams.loki3.com/BracketList+Icon"/>
    <dgm:cxn modelId="{DB9455F1-8C60-4388-B956-BA80A1AEB3EC}" type="presOf" srcId="{E7EF1003-18BA-42DD-8E4B-2A0DCFC2A9B3}" destId="{4C9CC761-5341-49AB-AA50-189D98443633}" srcOrd="0" destOrd="0" presId="urn:diagrams.loki3.com/BracketList+Icon"/>
    <dgm:cxn modelId="{253A324F-DEBE-4BF1-8211-1D7D9A2C33D6}" srcId="{F7569144-24E3-4ADE-AFFE-E7B728FC79DB}" destId="{54B3A605-C2A6-43B4-AE64-664434982E39}" srcOrd="2" destOrd="0" parTransId="{EA76632C-A1A1-44C5-B0E3-8FECB7753032}" sibTransId="{1ACFF9B6-18DB-49E3-BA29-298036367918}"/>
    <dgm:cxn modelId="{02F12231-28FB-4AB5-A11A-583E535A4AE0}" type="presOf" srcId="{87A2FB84-252D-43B9-8ABD-B0B5D5B56DF5}" destId="{0ACDDF0A-A39B-4842-A6E5-ED061165A44B}" srcOrd="0" destOrd="0" presId="urn:diagrams.loki3.com/BracketList+Icon"/>
    <dgm:cxn modelId="{A83F980A-81E0-4210-A997-088B33C70ED1}" srcId="{87B5708E-1C61-439B-9A6C-00E27724DAE8}" destId="{168CC267-5CFF-49ED-BAF4-640FA30E728B}" srcOrd="0" destOrd="0" parTransId="{B6530171-4F2A-41A8-BBC3-F663202F45F7}" sibTransId="{0287FB1C-1647-49B8-8EB4-7817329A37B7}"/>
    <dgm:cxn modelId="{D36546DB-9B8E-4F7C-8F83-9D814E4FB887}" type="presOf" srcId="{54B3A605-C2A6-43B4-AE64-664434982E39}" destId="{22A21259-EC5E-4E6C-AA26-25AF4D01FC83}" srcOrd="0" destOrd="2" presId="urn:diagrams.loki3.com/BracketList+Icon"/>
    <dgm:cxn modelId="{F7C1545E-DA49-4C33-8D48-4F785CCCA05D}" srcId="{4787E091-F98A-4291-905C-E21267C76AA1}" destId="{E7EF1003-18BA-42DD-8E4B-2A0DCFC2A9B3}" srcOrd="0" destOrd="0" parTransId="{1A2C663F-695B-467E-BF13-667381AD9348}" sibTransId="{3E3395B1-55FA-40A4-BD35-AF757FBCD0A4}"/>
    <dgm:cxn modelId="{F8F2EBD4-B57E-4C24-A23B-F734C01D0C92}" type="presOf" srcId="{927CA8B2-861E-4812-A684-ABBD24337460}" destId="{135B6B56-5831-4C23-A805-6B0A481A5253}" srcOrd="0" destOrd="2" presId="urn:diagrams.loki3.com/BracketList+Icon"/>
    <dgm:cxn modelId="{05B85C72-E451-4AC1-98E8-F0CFE610B5F1}" srcId="{87B5708E-1C61-439B-9A6C-00E27724DAE8}" destId="{E735669B-F143-4421-9495-F5D50F515D04}" srcOrd="1" destOrd="0" parTransId="{77E9385B-23DE-4614-93EA-1D8E588C5DC7}" sibTransId="{F27B6353-C5C5-4D04-BE71-60E24EA7E12C}"/>
    <dgm:cxn modelId="{83B5D2A7-54C5-41A2-A2DD-C87280057766}" srcId="{A6FFDC28-4A5E-475F-B7C3-D91C8465CD1E}" destId="{87B5708E-1C61-439B-9A6C-00E27724DAE8}" srcOrd="0" destOrd="0" parTransId="{05A5B35C-78E4-4E15-8873-DE64AF02CE91}" sibTransId="{E88869B9-D9E3-44C6-B4F9-60173540EA1B}"/>
    <dgm:cxn modelId="{DDCAE685-AE40-4C5B-92B7-05156562F107}" type="presOf" srcId="{130E2D3F-6FED-4942-9425-67714164229C}" destId="{9E948516-3980-45B9-B62C-AFD3B884C8B9}" srcOrd="0" destOrd="0" presId="urn:diagrams.loki3.com/BracketList+Icon"/>
    <dgm:cxn modelId="{515EA0E4-C44C-4942-9700-C644BAFADCFA}" srcId="{F7569144-24E3-4ADE-AFFE-E7B728FC79DB}" destId="{671CAF61-9D89-45C0-ABCE-708FD5CE6F6F}" srcOrd="0" destOrd="0" parTransId="{3A92A5A8-2BA1-4155-AEC9-2EF44CBD7383}" sibTransId="{BCF144E4-68D3-4CAC-BD52-63C6D1A4800A}"/>
    <dgm:cxn modelId="{D5582AE0-F624-44BA-AF52-C662103D1A63}" srcId="{4787E091-F98A-4291-905C-E21267C76AA1}" destId="{6CCA57E9-98E6-47E8-81C8-406108C92B68}" srcOrd="1" destOrd="0" parTransId="{FC1630E1-9BC7-40F5-A5B9-9DEDF8290844}" sibTransId="{7ACBAF5E-822D-497E-B43E-77B2E879D3E0}"/>
    <dgm:cxn modelId="{6639C985-A283-4391-B482-104CC7A65994}" srcId="{130E2D3F-6FED-4942-9425-67714164229C}" destId="{CAE81249-2DF3-4167-B37C-D8EA5E975711}" srcOrd="0" destOrd="0" parTransId="{B208F30B-05C1-4490-BA6B-F03349101C07}" sibTransId="{F08725A1-03DD-4BC6-B49B-E62FC8E6646D}"/>
    <dgm:cxn modelId="{33CF9EA0-C1D5-4BC6-8C6E-65487437F8AC}" type="presOf" srcId="{A6FFDC28-4A5E-475F-B7C3-D91C8465CD1E}" destId="{F3B106FF-6732-4AD4-84A6-D895A717105F}" srcOrd="0" destOrd="0" presId="urn:diagrams.loki3.com/BracketList+Icon"/>
    <dgm:cxn modelId="{3AF7CE80-F71D-4E87-9525-DA57071E8014}" srcId="{A6FFDC28-4A5E-475F-B7C3-D91C8465CD1E}" destId="{87A2FB84-252D-43B9-8ABD-B0B5D5B56DF5}" srcOrd="2" destOrd="0" parTransId="{F0674E0B-6BE0-41C8-9446-7CFBE432615A}" sibTransId="{07C3D0A0-F01F-456E-AE32-F84F3FC31B44}"/>
    <dgm:cxn modelId="{BE714EE1-572D-4A75-85AC-298B83A68EC8}" type="presOf" srcId="{6CCA57E9-98E6-47E8-81C8-406108C92B68}" destId="{4C9CC761-5341-49AB-AA50-189D98443633}" srcOrd="0" destOrd="1" presId="urn:diagrams.loki3.com/BracketList+Icon"/>
    <dgm:cxn modelId="{FE104A20-F02B-4649-80A2-0EA31A4EC7AC}" type="presOf" srcId="{4787E091-F98A-4291-905C-E21267C76AA1}" destId="{D6233FD4-D77C-40D7-9B17-0B2C4903DCF8}" srcOrd="0" destOrd="0" presId="urn:diagrams.loki3.com/BracketList+Icon"/>
    <dgm:cxn modelId="{FC7AE19F-DC9D-4F3B-96E0-C13A53E87A1F}" type="presOf" srcId="{CB092B4A-46FD-4BAA-A7FF-74BCDA961438}" destId="{E6147BA5-E6D6-4A07-8B5B-2988247839E6}" srcOrd="0" destOrd="0" presId="urn:diagrams.loki3.com/BracketList+Icon"/>
    <dgm:cxn modelId="{F9B37F2E-CB99-4E4A-8B43-F0D79447AD03}" type="presOf" srcId="{474B1847-CE65-4A35-BF8B-F2B8EC0F707F}" destId="{E6147BA5-E6D6-4A07-8B5B-2988247839E6}" srcOrd="0" destOrd="1" presId="urn:diagrams.loki3.com/BracketList+Icon"/>
    <dgm:cxn modelId="{F9739D0F-1D65-47A8-A2C7-59D3463833A8}" srcId="{4787E091-F98A-4291-905C-E21267C76AA1}" destId="{BE6DD5D9-F32C-4B6F-B554-FA7431A2D6F5}" srcOrd="2" destOrd="0" parTransId="{44701C17-C52E-43D7-9B15-729F88C84B4C}" sibTransId="{0F59DFAB-B602-4B82-B827-616B0E22F1D7}"/>
    <dgm:cxn modelId="{8B9A3374-7009-4194-BF84-4D4776501622}" srcId="{87A2FB84-252D-43B9-8ABD-B0B5D5B56DF5}" destId="{CB092B4A-46FD-4BAA-A7FF-74BCDA961438}" srcOrd="0" destOrd="0" parTransId="{1500CC82-6B05-463B-A63B-2D6C525ED00D}" sibTransId="{911B0CD2-F935-49E0-85C7-E6B94C9312A1}"/>
    <dgm:cxn modelId="{1F560341-D1F9-4783-BB5D-9B9BECEC2BBD}" srcId="{F7569144-24E3-4ADE-AFFE-E7B728FC79DB}" destId="{A6B9173E-EDD2-4FAA-9367-322C22EEAD2E}" srcOrd="1" destOrd="0" parTransId="{BCAA9BE6-FB24-4325-BB00-BAA6330A146C}" sibTransId="{AD948EA0-6C58-43E0-8977-C45F9576F7DB}"/>
    <dgm:cxn modelId="{CB4455FC-364E-4702-B4DC-B773020AABEB}" type="presOf" srcId="{168CC267-5CFF-49ED-BAF4-640FA30E728B}" destId="{135B6B56-5831-4C23-A805-6B0A481A5253}" srcOrd="0" destOrd="0" presId="urn:diagrams.loki3.com/BracketList+Icon"/>
    <dgm:cxn modelId="{43602262-BDCC-4DAF-8B7F-37CBB5E22D24}" type="presOf" srcId="{A6B9173E-EDD2-4FAA-9367-322C22EEAD2E}" destId="{22A21259-EC5E-4E6C-AA26-25AF4D01FC83}" srcOrd="0" destOrd="1" presId="urn:diagrams.loki3.com/BracketList+Icon"/>
    <dgm:cxn modelId="{2A803A8E-87CB-4CF3-9A07-01DF8FD6D61D}" type="presOf" srcId="{BE6DD5D9-F32C-4B6F-B554-FA7431A2D6F5}" destId="{4C9CC761-5341-49AB-AA50-189D98443633}" srcOrd="0" destOrd="2" presId="urn:diagrams.loki3.com/BracketList+Icon"/>
    <dgm:cxn modelId="{26A8AD8B-9CC6-499D-862B-4ADF00785814}" srcId="{A6FFDC28-4A5E-475F-B7C3-D91C8465CD1E}" destId="{4787E091-F98A-4291-905C-E21267C76AA1}" srcOrd="3" destOrd="0" parTransId="{49933051-3408-451F-B312-A403B8B8B554}" sibTransId="{4EC27A57-8280-43F1-84B1-642BD614BB47}"/>
    <dgm:cxn modelId="{C7EB68F3-DABD-4382-862F-26D222B9E073}" srcId="{87A2FB84-252D-43B9-8ABD-B0B5D5B56DF5}" destId="{474B1847-CE65-4A35-BF8B-F2B8EC0F707F}" srcOrd="1" destOrd="0" parTransId="{BB0D5537-E410-48EC-B052-43932E3774CB}" sibTransId="{D3924958-3296-46DB-BBEF-22875A36843A}"/>
    <dgm:cxn modelId="{65FEB3E7-32B7-45D7-809C-096F36E97954}" type="presOf" srcId="{E735669B-F143-4421-9495-F5D50F515D04}" destId="{135B6B56-5831-4C23-A805-6B0A481A5253}" srcOrd="0" destOrd="1" presId="urn:diagrams.loki3.com/BracketList+Icon"/>
    <dgm:cxn modelId="{1095BC78-A92E-40EC-ACAA-86C38F2E5F37}" srcId="{A6FFDC28-4A5E-475F-B7C3-D91C8465CD1E}" destId="{F7569144-24E3-4ADE-AFFE-E7B728FC79DB}" srcOrd="1" destOrd="0" parTransId="{6FF7407E-7415-4D47-AB68-CB9C2BF3EB98}" sibTransId="{55B52D9E-DD8B-453C-B3B1-2EE654F57021}"/>
    <dgm:cxn modelId="{85ECF27C-5273-4F65-87B1-56C992D4EC1A}" srcId="{A6FFDC28-4A5E-475F-B7C3-D91C8465CD1E}" destId="{130E2D3F-6FED-4942-9425-67714164229C}" srcOrd="4" destOrd="0" parTransId="{3C648B40-10B9-46C0-A960-65DBE2D7D564}" sibTransId="{642DF56C-C9EB-4B0F-A01D-23EAB16F697D}"/>
    <dgm:cxn modelId="{4FC6781B-B791-4DF1-AFEA-1595A13281DA}" type="presOf" srcId="{F7569144-24E3-4ADE-AFFE-E7B728FC79DB}" destId="{A498ACCF-74E1-4847-965B-82ECAAD9C82D}" srcOrd="0" destOrd="0" presId="urn:diagrams.loki3.com/BracketList+Icon"/>
    <dgm:cxn modelId="{80582D65-2FBE-4A80-B34C-8105F87C161E}" srcId="{130E2D3F-6FED-4942-9425-67714164229C}" destId="{23B26693-2644-42A8-A813-08D2A141B01C}" srcOrd="1" destOrd="0" parTransId="{346F1EFF-DBF5-413B-8736-6B3741926AC2}" sibTransId="{4F957F47-8355-48EA-9DCD-A102956FBB34}"/>
    <dgm:cxn modelId="{4A154EF1-4834-45E2-B926-31A0D368A9E1}" srcId="{87B5708E-1C61-439B-9A6C-00E27724DAE8}" destId="{927CA8B2-861E-4812-A684-ABBD24337460}" srcOrd="2" destOrd="0" parTransId="{910D18A9-0531-491F-B12A-AEEA4C536FCC}" sibTransId="{4B08432C-C375-44AE-833E-900DC0912804}"/>
    <dgm:cxn modelId="{1ACBE330-E5B3-4B96-A932-E201503B9BC3}" type="presOf" srcId="{87B5708E-1C61-439B-9A6C-00E27724DAE8}" destId="{45D3CA0A-984D-4C8F-886B-B25D63AE6C8E}" srcOrd="0" destOrd="0" presId="urn:diagrams.loki3.com/BracketList+Icon"/>
    <dgm:cxn modelId="{83D10289-8885-4FCD-BFEE-9718AF36DFEF}" type="presOf" srcId="{23B26693-2644-42A8-A813-08D2A141B01C}" destId="{FB2D0525-F8BB-498D-BA90-A2A75B71576C}" srcOrd="0" destOrd="1" presId="urn:diagrams.loki3.com/BracketList+Icon"/>
    <dgm:cxn modelId="{D3B25E22-3BFB-4118-85F8-FA272031854E}" type="presParOf" srcId="{F3B106FF-6732-4AD4-84A6-D895A717105F}" destId="{A13A8ACC-A439-4181-9E70-90B62DE1AF3A}" srcOrd="0" destOrd="0" presId="urn:diagrams.loki3.com/BracketList+Icon"/>
    <dgm:cxn modelId="{2D19C91A-2E7E-458A-8190-5D454535DA5A}" type="presParOf" srcId="{A13A8ACC-A439-4181-9E70-90B62DE1AF3A}" destId="{45D3CA0A-984D-4C8F-886B-B25D63AE6C8E}" srcOrd="0" destOrd="0" presId="urn:diagrams.loki3.com/BracketList+Icon"/>
    <dgm:cxn modelId="{8C56BC66-5CE5-43D1-BF38-C3E745205271}" type="presParOf" srcId="{A13A8ACC-A439-4181-9E70-90B62DE1AF3A}" destId="{E9AFCB5B-DABD-46A0-A9F2-678929F86EA7}" srcOrd="1" destOrd="0" presId="urn:diagrams.loki3.com/BracketList+Icon"/>
    <dgm:cxn modelId="{E6C82200-17C7-4D7E-B749-372D1F3893AA}" type="presParOf" srcId="{A13A8ACC-A439-4181-9E70-90B62DE1AF3A}" destId="{C5223BD3-5385-4172-84BE-15A96A8AAFF7}" srcOrd="2" destOrd="0" presId="urn:diagrams.loki3.com/BracketList+Icon"/>
    <dgm:cxn modelId="{8D9E2E58-29FE-4ADC-AF7D-6C0640F39E1F}" type="presParOf" srcId="{A13A8ACC-A439-4181-9E70-90B62DE1AF3A}" destId="{135B6B56-5831-4C23-A805-6B0A481A5253}" srcOrd="3" destOrd="0" presId="urn:diagrams.loki3.com/BracketList+Icon"/>
    <dgm:cxn modelId="{C5F40675-6416-4DA3-B1EC-735B9CAE2AC7}" type="presParOf" srcId="{F3B106FF-6732-4AD4-84A6-D895A717105F}" destId="{8A809C36-CE42-4A71-9136-D4DFFA5D8782}" srcOrd="1" destOrd="0" presId="urn:diagrams.loki3.com/BracketList+Icon"/>
    <dgm:cxn modelId="{3ED18927-94F0-4569-94D1-4FD8F022BA0D}" type="presParOf" srcId="{F3B106FF-6732-4AD4-84A6-D895A717105F}" destId="{894BD565-0757-407E-BDD6-64D10766D59D}" srcOrd="2" destOrd="0" presId="urn:diagrams.loki3.com/BracketList+Icon"/>
    <dgm:cxn modelId="{1AB691D9-0298-4BA6-8240-0A799104016B}" type="presParOf" srcId="{894BD565-0757-407E-BDD6-64D10766D59D}" destId="{A498ACCF-74E1-4847-965B-82ECAAD9C82D}" srcOrd="0" destOrd="0" presId="urn:diagrams.loki3.com/BracketList+Icon"/>
    <dgm:cxn modelId="{9F9D4BF8-0FE2-4463-BB5C-3B0A004C5FA5}" type="presParOf" srcId="{894BD565-0757-407E-BDD6-64D10766D59D}" destId="{8E3D55A5-DDC0-42BA-B36C-7FDC11A79B3E}" srcOrd="1" destOrd="0" presId="urn:diagrams.loki3.com/BracketList+Icon"/>
    <dgm:cxn modelId="{95DECCFB-C270-4DB2-9A71-F6DD7E68B60F}" type="presParOf" srcId="{894BD565-0757-407E-BDD6-64D10766D59D}" destId="{28B0276F-4C08-4AF9-9F04-91F6D8833418}" srcOrd="2" destOrd="0" presId="urn:diagrams.loki3.com/BracketList+Icon"/>
    <dgm:cxn modelId="{A44C89B2-DAE9-4583-9E2C-8BF9C4FD6DC4}" type="presParOf" srcId="{894BD565-0757-407E-BDD6-64D10766D59D}" destId="{22A21259-EC5E-4E6C-AA26-25AF4D01FC83}" srcOrd="3" destOrd="0" presId="urn:diagrams.loki3.com/BracketList+Icon"/>
    <dgm:cxn modelId="{0A405BE7-1062-42E1-9922-151609F64465}" type="presParOf" srcId="{F3B106FF-6732-4AD4-84A6-D895A717105F}" destId="{84E3F935-9218-4120-AF22-B3AFD80C9600}" srcOrd="3" destOrd="0" presId="urn:diagrams.loki3.com/BracketList+Icon"/>
    <dgm:cxn modelId="{E771EB46-9731-4449-AA4E-78C8D0C2C896}" type="presParOf" srcId="{F3B106FF-6732-4AD4-84A6-D895A717105F}" destId="{FE335C5F-806C-4650-A1B2-0052FA8FAABA}" srcOrd="4" destOrd="0" presId="urn:diagrams.loki3.com/BracketList+Icon"/>
    <dgm:cxn modelId="{3EC5DC11-5362-41AD-9F97-4168EE1F3E6A}" type="presParOf" srcId="{FE335C5F-806C-4650-A1B2-0052FA8FAABA}" destId="{0ACDDF0A-A39B-4842-A6E5-ED061165A44B}" srcOrd="0" destOrd="0" presId="urn:diagrams.loki3.com/BracketList+Icon"/>
    <dgm:cxn modelId="{55117F99-152D-4C1D-86DA-4CE85F5F4B26}" type="presParOf" srcId="{FE335C5F-806C-4650-A1B2-0052FA8FAABA}" destId="{23E89E90-B36E-4BD8-939A-D40B0CC1C6C2}" srcOrd="1" destOrd="0" presId="urn:diagrams.loki3.com/BracketList+Icon"/>
    <dgm:cxn modelId="{04659C12-937D-4E16-A416-CE536578FCB4}" type="presParOf" srcId="{FE335C5F-806C-4650-A1B2-0052FA8FAABA}" destId="{7BACAF4B-1972-4822-B3BE-2A5901A92E59}" srcOrd="2" destOrd="0" presId="urn:diagrams.loki3.com/BracketList+Icon"/>
    <dgm:cxn modelId="{CBC647A7-7BD3-43BC-939B-A995E6439AEE}" type="presParOf" srcId="{FE335C5F-806C-4650-A1B2-0052FA8FAABA}" destId="{E6147BA5-E6D6-4A07-8B5B-2988247839E6}" srcOrd="3" destOrd="0" presId="urn:diagrams.loki3.com/BracketList+Icon"/>
    <dgm:cxn modelId="{3097F246-2CC7-4645-A9DA-FB156EF4BE8C}" type="presParOf" srcId="{F3B106FF-6732-4AD4-84A6-D895A717105F}" destId="{89B25DD7-E83B-4AA4-A670-B9F47E7DE272}" srcOrd="5" destOrd="0" presId="urn:diagrams.loki3.com/BracketList+Icon"/>
    <dgm:cxn modelId="{25D61A34-97AC-49CD-84CD-1D4EDEC1F16A}" type="presParOf" srcId="{F3B106FF-6732-4AD4-84A6-D895A717105F}" destId="{BA10E2B6-55AF-4B35-8CB9-3F837041BEBD}" srcOrd="6" destOrd="0" presId="urn:diagrams.loki3.com/BracketList+Icon"/>
    <dgm:cxn modelId="{658A6027-AEC5-44BE-810A-937CC7A864C8}" type="presParOf" srcId="{BA10E2B6-55AF-4B35-8CB9-3F837041BEBD}" destId="{D6233FD4-D77C-40D7-9B17-0B2C4903DCF8}" srcOrd="0" destOrd="0" presId="urn:diagrams.loki3.com/BracketList+Icon"/>
    <dgm:cxn modelId="{E68E15FB-44A7-42D9-B0E8-4D6E2260EEDF}" type="presParOf" srcId="{BA10E2B6-55AF-4B35-8CB9-3F837041BEBD}" destId="{F9C7A7A5-0E5C-4A0E-88FE-CE132EF206CB}" srcOrd="1" destOrd="0" presId="urn:diagrams.loki3.com/BracketList+Icon"/>
    <dgm:cxn modelId="{2B6FBC02-4BAF-4146-8530-23346C3961A9}" type="presParOf" srcId="{BA10E2B6-55AF-4B35-8CB9-3F837041BEBD}" destId="{CABEE897-9E7E-4201-8561-581CE3787D67}" srcOrd="2" destOrd="0" presId="urn:diagrams.loki3.com/BracketList+Icon"/>
    <dgm:cxn modelId="{1746EC9E-8F97-4A38-8D5D-658A47576B0D}" type="presParOf" srcId="{BA10E2B6-55AF-4B35-8CB9-3F837041BEBD}" destId="{4C9CC761-5341-49AB-AA50-189D98443633}" srcOrd="3" destOrd="0" presId="urn:diagrams.loki3.com/BracketList+Icon"/>
    <dgm:cxn modelId="{5B0687D7-8554-40BD-9FAA-E9AC46CBC218}" type="presParOf" srcId="{F3B106FF-6732-4AD4-84A6-D895A717105F}" destId="{C65E8F63-CCD7-4A70-A726-35A8EA283C76}" srcOrd="7" destOrd="0" presId="urn:diagrams.loki3.com/BracketList+Icon"/>
    <dgm:cxn modelId="{DEA54826-FABE-437C-9CD3-87C11F15C117}" type="presParOf" srcId="{F3B106FF-6732-4AD4-84A6-D895A717105F}" destId="{1DB23A7F-708A-43E4-B1C9-13B6D22892B5}" srcOrd="8" destOrd="0" presId="urn:diagrams.loki3.com/BracketList+Icon"/>
    <dgm:cxn modelId="{066D590B-6D52-4EA4-BB45-3BD0D65C48BB}" type="presParOf" srcId="{1DB23A7F-708A-43E4-B1C9-13B6D22892B5}" destId="{9E948516-3980-45B9-B62C-AFD3B884C8B9}" srcOrd="0" destOrd="0" presId="urn:diagrams.loki3.com/BracketList+Icon"/>
    <dgm:cxn modelId="{5414FCC0-7662-4324-B4AD-C299FDDEB244}" type="presParOf" srcId="{1DB23A7F-708A-43E4-B1C9-13B6D22892B5}" destId="{C7AED741-D706-4D6A-9176-A8C9220FF69D}" srcOrd="1" destOrd="0" presId="urn:diagrams.loki3.com/BracketList+Icon"/>
    <dgm:cxn modelId="{6CE8CFAA-ABD1-4036-AFF1-66024AB646DE}" type="presParOf" srcId="{1DB23A7F-708A-43E4-B1C9-13B6D22892B5}" destId="{7BD14A66-9057-4C2D-BD47-F3326EF926C0}" srcOrd="2" destOrd="0" presId="urn:diagrams.loki3.com/BracketList+Icon"/>
    <dgm:cxn modelId="{1E8A7E30-F33A-47B2-8D41-C4821FEDECD8}" type="presParOf" srcId="{1DB23A7F-708A-43E4-B1C9-13B6D22892B5}" destId="{FB2D0525-F8BB-498D-BA90-A2A75B71576C}" srcOrd="3" destOrd="0" presId="urn:diagrams.loki3.com/BracketList+Icon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AB91945A-61FC-499E-BF24-1DDE68807E71}" type="doc">
      <dgm:prSet loTypeId="urn:microsoft.com/office/officeart/2008/layout/VerticalCircleList" loCatId="list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D9907D1C-04D0-435A-942D-D175004A8008}">
      <dgm:prSet phldrT="[Texto]"/>
      <dgm:spPr/>
      <dgm:t>
        <a:bodyPr/>
        <a:lstStyle/>
        <a:p>
          <a:r>
            <a:rPr lang="pt-BR" dirty="0" smtClean="0"/>
            <a:t>Proxy</a:t>
          </a:r>
        </a:p>
      </dgm:t>
    </dgm:pt>
    <dgm:pt modelId="{08EB5020-47E9-4D50-B5E5-88D6CDA00FA2}" type="parTrans" cxnId="{6E1B965D-FF9D-44D3-9A38-329E7E5E9D8B}">
      <dgm:prSet/>
      <dgm:spPr/>
      <dgm:t>
        <a:bodyPr/>
        <a:lstStyle/>
        <a:p>
          <a:endParaRPr lang="pt-BR"/>
        </a:p>
      </dgm:t>
    </dgm:pt>
    <dgm:pt modelId="{B24D5A45-AC4F-4FD9-BCE0-C7DF986C048D}" type="sibTrans" cxnId="{6E1B965D-FF9D-44D3-9A38-329E7E5E9D8B}">
      <dgm:prSet/>
      <dgm:spPr/>
      <dgm:t>
        <a:bodyPr/>
        <a:lstStyle/>
        <a:p>
          <a:endParaRPr lang="pt-BR"/>
        </a:p>
      </dgm:t>
    </dgm:pt>
    <dgm:pt modelId="{26B835CC-A06C-42D7-80AC-B569F19348B1}">
      <dgm:prSet phldrT="[Texto]"/>
      <dgm:spPr/>
      <dgm:t>
        <a:bodyPr/>
        <a:lstStyle/>
        <a:p>
          <a:r>
            <a:rPr lang="pt-BR" dirty="0" err="1" smtClean="0"/>
            <a:t>Façade</a:t>
          </a:r>
          <a:endParaRPr lang="pt-BR" dirty="0" smtClean="0"/>
        </a:p>
      </dgm:t>
    </dgm:pt>
    <dgm:pt modelId="{BEFE2D78-5058-4088-BC1A-44186B3B74BF}" type="parTrans" cxnId="{3978DA47-2E43-445D-84CF-F5C9420A2F78}">
      <dgm:prSet/>
      <dgm:spPr/>
      <dgm:t>
        <a:bodyPr/>
        <a:lstStyle/>
        <a:p>
          <a:endParaRPr lang="pt-BR"/>
        </a:p>
      </dgm:t>
    </dgm:pt>
    <dgm:pt modelId="{CC476C99-5AF7-40EF-96DB-8C0955DE78AE}" type="sibTrans" cxnId="{3978DA47-2E43-445D-84CF-F5C9420A2F78}">
      <dgm:prSet/>
      <dgm:spPr/>
      <dgm:t>
        <a:bodyPr/>
        <a:lstStyle/>
        <a:p>
          <a:endParaRPr lang="pt-BR"/>
        </a:p>
      </dgm:t>
    </dgm:pt>
    <dgm:pt modelId="{1273E5DC-3361-4691-9155-5DA986700F88}">
      <dgm:prSet phldrT="[Texto]"/>
      <dgm:spPr/>
      <dgm:t>
        <a:bodyPr/>
        <a:lstStyle/>
        <a:p>
          <a:r>
            <a:rPr lang="pt-BR" dirty="0" smtClean="0"/>
            <a:t>Chain </a:t>
          </a:r>
          <a:r>
            <a:rPr lang="pt-BR" dirty="0" err="1" smtClean="0"/>
            <a:t>of</a:t>
          </a:r>
          <a:r>
            <a:rPr lang="pt-BR" dirty="0" smtClean="0"/>
            <a:t> </a:t>
          </a:r>
          <a:r>
            <a:rPr lang="pt-BR" dirty="0" err="1" smtClean="0"/>
            <a:t>Responsability</a:t>
          </a:r>
          <a:endParaRPr lang="pt-BR" dirty="0" smtClean="0"/>
        </a:p>
      </dgm:t>
    </dgm:pt>
    <dgm:pt modelId="{BFCCCB6F-EFAF-4B66-8F74-A829C4C32DD1}" type="parTrans" cxnId="{1A42F165-0161-423B-9814-92664985B83E}">
      <dgm:prSet/>
      <dgm:spPr/>
    </dgm:pt>
    <dgm:pt modelId="{9982282C-0317-420B-ADF4-DBE6C8600E8E}" type="sibTrans" cxnId="{1A42F165-0161-423B-9814-92664985B83E}">
      <dgm:prSet/>
      <dgm:spPr/>
    </dgm:pt>
    <dgm:pt modelId="{F7C7BDDA-09AA-48C3-9CA5-36B8C5F8DF2D}" type="pres">
      <dgm:prSet presAssocID="{AB91945A-61FC-499E-BF24-1DDE68807E71}" presName="Name0" presStyleCnt="0">
        <dgm:presLayoutVars>
          <dgm:dir/>
        </dgm:presLayoutVars>
      </dgm:prSet>
      <dgm:spPr/>
      <dgm:t>
        <a:bodyPr/>
        <a:lstStyle/>
        <a:p>
          <a:endParaRPr lang="pt-BR"/>
        </a:p>
      </dgm:t>
    </dgm:pt>
    <dgm:pt modelId="{62BF9B47-78B5-4144-A22D-FA43585DC7F9}" type="pres">
      <dgm:prSet presAssocID="{1273E5DC-3361-4691-9155-5DA986700F88}" presName="noChildren" presStyleCnt="0"/>
      <dgm:spPr/>
    </dgm:pt>
    <dgm:pt modelId="{6EE7CA9A-5ADA-4413-97B5-5391F3005C6A}" type="pres">
      <dgm:prSet presAssocID="{1273E5DC-3361-4691-9155-5DA986700F88}" presName="gap" presStyleCnt="0"/>
      <dgm:spPr/>
    </dgm:pt>
    <dgm:pt modelId="{51E2F240-21C7-43F5-8C39-7A964F430C93}" type="pres">
      <dgm:prSet presAssocID="{1273E5DC-3361-4691-9155-5DA986700F88}" presName="medCircle2" presStyleLbl="vennNode1" presStyleIdx="0" presStyleCnt="3"/>
      <dgm:spPr/>
    </dgm:pt>
    <dgm:pt modelId="{925BAF3E-FC2B-4890-9606-B9B337E3C904}" type="pres">
      <dgm:prSet presAssocID="{1273E5DC-3361-4691-9155-5DA986700F88}" presName="txLvlOnly1" presStyleLbl="revTx" presStyleIdx="0" presStyleCnt="3"/>
      <dgm:spPr/>
      <dgm:t>
        <a:bodyPr/>
        <a:lstStyle/>
        <a:p>
          <a:endParaRPr lang="pt-BR"/>
        </a:p>
      </dgm:t>
    </dgm:pt>
    <dgm:pt modelId="{92C57F31-C527-4FF4-8915-34390AE6EFAA}" type="pres">
      <dgm:prSet presAssocID="{D9907D1C-04D0-435A-942D-D175004A8008}" presName="noChildren" presStyleCnt="0"/>
      <dgm:spPr/>
    </dgm:pt>
    <dgm:pt modelId="{57F98811-E684-4AD1-9476-E7364900E5F6}" type="pres">
      <dgm:prSet presAssocID="{D9907D1C-04D0-435A-942D-D175004A8008}" presName="gap" presStyleCnt="0"/>
      <dgm:spPr/>
    </dgm:pt>
    <dgm:pt modelId="{BD883441-41F9-467D-A488-F88BBA8AD952}" type="pres">
      <dgm:prSet presAssocID="{D9907D1C-04D0-435A-942D-D175004A8008}" presName="medCircle2" presStyleLbl="vennNode1" presStyleIdx="1" presStyleCnt="3"/>
      <dgm:spPr/>
    </dgm:pt>
    <dgm:pt modelId="{C96BF84B-FAC5-45C3-8565-6440E90250F2}" type="pres">
      <dgm:prSet presAssocID="{D9907D1C-04D0-435A-942D-D175004A8008}" presName="txLvlOnly1" presStyleLbl="revTx" presStyleIdx="1" presStyleCnt="3"/>
      <dgm:spPr/>
      <dgm:t>
        <a:bodyPr/>
        <a:lstStyle/>
        <a:p>
          <a:endParaRPr lang="pt-BR"/>
        </a:p>
      </dgm:t>
    </dgm:pt>
    <dgm:pt modelId="{3448E901-FD83-4E33-ABC1-E8F1D97EFFB3}" type="pres">
      <dgm:prSet presAssocID="{26B835CC-A06C-42D7-80AC-B569F19348B1}" presName="noChildren" presStyleCnt="0"/>
      <dgm:spPr/>
    </dgm:pt>
    <dgm:pt modelId="{F7296068-17BB-4559-AAA4-52EC139CDA06}" type="pres">
      <dgm:prSet presAssocID="{26B835CC-A06C-42D7-80AC-B569F19348B1}" presName="gap" presStyleCnt="0"/>
      <dgm:spPr/>
    </dgm:pt>
    <dgm:pt modelId="{6AD4C45D-6C29-46AC-8765-85DB8B6B587C}" type="pres">
      <dgm:prSet presAssocID="{26B835CC-A06C-42D7-80AC-B569F19348B1}" presName="medCircle2" presStyleLbl="vennNode1" presStyleIdx="2" presStyleCnt="3"/>
      <dgm:spPr/>
    </dgm:pt>
    <dgm:pt modelId="{06AC1051-374E-4C64-BBAD-5EB5C255DA7C}" type="pres">
      <dgm:prSet presAssocID="{26B835CC-A06C-42D7-80AC-B569F19348B1}" presName="txLvlOnly1" presStyleLbl="revTx" presStyleIdx="2" presStyleCnt="3"/>
      <dgm:spPr/>
      <dgm:t>
        <a:bodyPr/>
        <a:lstStyle/>
        <a:p>
          <a:endParaRPr lang="pt-BR"/>
        </a:p>
      </dgm:t>
    </dgm:pt>
  </dgm:ptLst>
  <dgm:cxnLst>
    <dgm:cxn modelId="{3978DA47-2E43-445D-84CF-F5C9420A2F78}" srcId="{AB91945A-61FC-499E-BF24-1DDE68807E71}" destId="{26B835CC-A06C-42D7-80AC-B569F19348B1}" srcOrd="2" destOrd="0" parTransId="{BEFE2D78-5058-4088-BC1A-44186B3B74BF}" sibTransId="{CC476C99-5AF7-40EF-96DB-8C0955DE78AE}"/>
    <dgm:cxn modelId="{1D87E3ED-7DB8-4F62-B6F8-7C85DBFD742C}" type="presOf" srcId="{D9907D1C-04D0-435A-942D-D175004A8008}" destId="{C96BF84B-FAC5-45C3-8565-6440E90250F2}" srcOrd="0" destOrd="0" presId="urn:microsoft.com/office/officeart/2008/layout/VerticalCircleList"/>
    <dgm:cxn modelId="{6E1B965D-FF9D-44D3-9A38-329E7E5E9D8B}" srcId="{AB91945A-61FC-499E-BF24-1DDE68807E71}" destId="{D9907D1C-04D0-435A-942D-D175004A8008}" srcOrd="1" destOrd="0" parTransId="{08EB5020-47E9-4D50-B5E5-88D6CDA00FA2}" sibTransId="{B24D5A45-AC4F-4FD9-BCE0-C7DF986C048D}"/>
    <dgm:cxn modelId="{2018460F-4A50-4097-BE38-851017756839}" type="presOf" srcId="{26B835CC-A06C-42D7-80AC-B569F19348B1}" destId="{06AC1051-374E-4C64-BBAD-5EB5C255DA7C}" srcOrd="0" destOrd="0" presId="urn:microsoft.com/office/officeart/2008/layout/VerticalCircleList"/>
    <dgm:cxn modelId="{1A42F165-0161-423B-9814-92664985B83E}" srcId="{AB91945A-61FC-499E-BF24-1DDE68807E71}" destId="{1273E5DC-3361-4691-9155-5DA986700F88}" srcOrd="0" destOrd="0" parTransId="{BFCCCB6F-EFAF-4B66-8F74-A829C4C32DD1}" sibTransId="{9982282C-0317-420B-ADF4-DBE6C8600E8E}"/>
    <dgm:cxn modelId="{1CB51D6C-7CA1-45A6-90D8-566A08899E1C}" type="presOf" srcId="{1273E5DC-3361-4691-9155-5DA986700F88}" destId="{925BAF3E-FC2B-4890-9606-B9B337E3C904}" srcOrd="0" destOrd="0" presId="urn:microsoft.com/office/officeart/2008/layout/VerticalCircleList"/>
    <dgm:cxn modelId="{7B73CB6E-37A8-448D-AC7D-3C735D8D4A90}" type="presOf" srcId="{AB91945A-61FC-499E-BF24-1DDE68807E71}" destId="{F7C7BDDA-09AA-48C3-9CA5-36B8C5F8DF2D}" srcOrd="0" destOrd="0" presId="urn:microsoft.com/office/officeart/2008/layout/VerticalCircleList"/>
    <dgm:cxn modelId="{D0C64DC6-49CD-4025-9B02-47EA19D7AB2D}" type="presParOf" srcId="{F7C7BDDA-09AA-48C3-9CA5-36B8C5F8DF2D}" destId="{62BF9B47-78B5-4144-A22D-FA43585DC7F9}" srcOrd="0" destOrd="0" presId="urn:microsoft.com/office/officeart/2008/layout/VerticalCircleList"/>
    <dgm:cxn modelId="{937B845D-4396-4814-85B8-FF58D39A5082}" type="presParOf" srcId="{62BF9B47-78B5-4144-A22D-FA43585DC7F9}" destId="{6EE7CA9A-5ADA-4413-97B5-5391F3005C6A}" srcOrd="0" destOrd="0" presId="urn:microsoft.com/office/officeart/2008/layout/VerticalCircleList"/>
    <dgm:cxn modelId="{78EBD30C-A1C6-4757-8776-15268BF1325C}" type="presParOf" srcId="{62BF9B47-78B5-4144-A22D-FA43585DC7F9}" destId="{51E2F240-21C7-43F5-8C39-7A964F430C93}" srcOrd="1" destOrd="0" presId="urn:microsoft.com/office/officeart/2008/layout/VerticalCircleList"/>
    <dgm:cxn modelId="{DD2428E9-4357-4676-9EA6-3B4BC6AB23B0}" type="presParOf" srcId="{62BF9B47-78B5-4144-A22D-FA43585DC7F9}" destId="{925BAF3E-FC2B-4890-9606-B9B337E3C904}" srcOrd="2" destOrd="0" presId="urn:microsoft.com/office/officeart/2008/layout/VerticalCircleList"/>
    <dgm:cxn modelId="{726D84D7-D45E-4EDB-9FEC-FFA9BF3F0702}" type="presParOf" srcId="{F7C7BDDA-09AA-48C3-9CA5-36B8C5F8DF2D}" destId="{92C57F31-C527-4FF4-8915-34390AE6EFAA}" srcOrd="1" destOrd="0" presId="urn:microsoft.com/office/officeart/2008/layout/VerticalCircleList"/>
    <dgm:cxn modelId="{61396B17-9CB9-4288-9925-14203E14D1D2}" type="presParOf" srcId="{92C57F31-C527-4FF4-8915-34390AE6EFAA}" destId="{57F98811-E684-4AD1-9476-E7364900E5F6}" srcOrd="0" destOrd="0" presId="urn:microsoft.com/office/officeart/2008/layout/VerticalCircleList"/>
    <dgm:cxn modelId="{8FCA2F58-B1F4-4373-9CA7-8A3BD6531752}" type="presParOf" srcId="{92C57F31-C527-4FF4-8915-34390AE6EFAA}" destId="{BD883441-41F9-467D-A488-F88BBA8AD952}" srcOrd="1" destOrd="0" presId="urn:microsoft.com/office/officeart/2008/layout/VerticalCircleList"/>
    <dgm:cxn modelId="{04ACD85F-3072-4CA7-B164-8396654C6777}" type="presParOf" srcId="{92C57F31-C527-4FF4-8915-34390AE6EFAA}" destId="{C96BF84B-FAC5-45C3-8565-6440E90250F2}" srcOrd="2" destOrd="0" presId="urn:microsoft.com/office/officeart/2008/layout/VerticalCircleList"/>
    <dgm:cxn modelId="{1A8E6225-8632-4D08-A894-F2E4ECDEE38D}" type="presParOf" srcId="{F7C7BDDA-09AA-48C3-9CA5-36B8C5F8DF2D}" destId="{3448E901-FD83-4E33-ABC1-E8F1D97EFFB3}" srcOrd="2" destOrd="0" presId="urn:microsoft.com/office/officeart/2008/layout/VerticalCircleList"/>
    <dgm:cxn modelId="{30D31195-E2B3-47F5-B498-843AB9D2F10D}" type="presParOf" srcId="{3448E901-FD83-4E33-ABC1-E8F1D97EFFB3}" destId="{F7296068-17BB-4559-AAA4-52EC139CDA06}" srcOrd="0" destOrd="0" presId="urn:microsoft.com/office/officeart/2008/layout/VerticalCircleList"/>
    <dgm:cxn modelId="{A6EAAEB0-9929-4B1B-ACFA-1F4EC63517F6}" type="presParOf" srcId="{3448E901-FD83-4E33-ABC1-E8F1D97EFFB3}" destId="{6AD4C45D-6C29-46AC-8765-85DB8B6B587C}" srcOrd="1" destOrd="0" presId="urn:microsoft.com/office/officeart/2008/layout/VerticalCircleList"/>
    <dgm:cxn modelId="{57963599-08DA-403E-A794-703A89806C4E}" type="presParOf" srcId="{3448E901-FD83-4E33-ABC1-E8F1D97EFFB3}" destId="{06AC1051-374E-4C64-BBAD-5EB5C255DA7C}" srcOrd="2" destOrd="0" presId="urn:microsoft.com/office/officeart/2008/layout/Vertical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AB91945A-61FC-499E-BF24-1DDE68807E71}" type="doc">
      <dgm:prSet loTypeId="urn:microsoft.com/office/officeart/2005/8/layout/hList9" loCatId="list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D9907D1C-04D0-435A-942D-D175004A8008}">
      <dgm:prSet phldrT="[Texto]"/>
      <dgm:spPr/>
      <dgm:t>
        <a:bodyPr/>
        <a:lstStyle/>
        <a:p>
          <a:r>
            <a:rPr lang="pt-BR" dirty="0" smtClean="0"/>
            <a:t>26/03</a:t>
          </a:r>
          <a:endParaRPr lang="pt-BR" dirty="0"/>
        </a:p>
      </dgm:t>
    </dgm:pt>
    <dgm:pt modelId="{08EB5020-47E9-4D50-B5E5-88D6CDA00FA2}" type="parTrans" cxnId="{6E1B965D-FF9D-44D3-9A38-329E7E5E9D8B}">
      <dgm:prSet/>
      <dgm:spPr/>
      <dgm:t>
        <a:bodyPr/>
        <a:lstStyle/>
        <a:p>
          <a:endParaRPr lang="pt-BR"/>
        </a:p>
      </dgm:t>
    </dgm:pt>
    <dgm:pt modelId="{B24D5A45-AC4F-4FD9-BCE0-C7DF986C048D}" type="sibTrans" cxnId="{6E1B965D-FF9D-44D3-9A38-329E7E5E9D8B}">
      <dgm:prSet/>
      <dgm:spPr/>
      <dgm:t>
        <a:bodyPr/>
        <a:lstStyle/>
        <a:p>
          <a:endParaRPr lang="pt-BR"/>
        </a:p>
      </dgm:t>
    </dgm:pt>
    <dgm:pt modelId="{5BB58BF5-C144-425D-AADB-0F4901F4C43C}">
      <dgm:prSet phldrT="[Texto]"/>
      <dgm:spPr/>
      <dgm:t>
        <a:bodyPr/>
        <a:lstStyle/>
        <a:p>
          <a:r>
            <a:rPr lang="pt-BR" dirty="0" smtClean="0"/>
            <a:t>Avaliação</a:t>
          </a:r>
        </a:p>
      </dgm:t>
    </dgm:pt>
    <dgm:pt modelId="{F063772C-406E-4778-817A-9F0CE54426CD}" type="parTrans" cxnId="{046FA25F-593F-4C9F-AF36-114BDFE06EBA}">
      <dgm:prSet/>
      <dgm:spPr/>
      <dgm:t>
        <a:bodyPr/>
        <a:lstStyle/>
        <a:p>
          <a:endParaRPr lang="pt-BR"/>
        </a:p>
      </dgm:t>
    </dgm:pt>
    <dgm:pt modelId="{534384B7-5BCC-4438-A098-58DC5BA84ED6}" type="sibTrans" cxnId="{046FA25F-593F-4C9F-AF36-114BDFE06EBA}">
      <dgm:prSet/>
      <dgm:spPr/>
      <dgm:t>
        <a:bodyPr/>
        <a:lstStyle/>
        <a:p>
          <a:endParaRPr lang="pt-BR"/>
        </a:p>
      </dgm:t>
    </dgm:pt>
    <dgm:pt modelId="{1F24A9D7-228F-41F4-96DB-CC8296B509A5}" type="pres">
      <dgm:prSet presAssocID="{AB91945A-61FC-499E-BF24-1DDE68807E71}" presName="list" presStyleCnt="0">
        <dgm:presLayoutVars>
          <dgm:dir/>
          <dgm:animLvl val="lvl"/>
        </dgm:presLayoutVars>
      </dgm:prSet>
      <dgm:spPr/>
      <dgm:t>
        <a:bodyPr/>
        <a:lstStyle/>
        <a:p>
          <a:endParaRPr lang="pt-BR"/>
        </a:p>
      </dgm:t>
    </dgm:pt>
    <dgm:pt modelId="{9388C8DB-4001-47D4-9270-C3625F1F44E9}" type="pres">
      <dgm:prSet presAssocID="{D9907D1C-04D0-435A-942D-D175004A8008}" presName="posSpace" presStyleCnt="0"/>
      <dgm:spPr/>
    </dgm:pt>
    <dgm:pt modelId="{E04984EF-B7D8-40F9-A99F-E79E11354198}" type="pres">
      <dgm:prSet presAssocID="{D9907D1C-04D0-435A-942D-D175004A8008}" presName="vertFlow" presStyleCnt="0"/>
      <dgm:spPr/>
    </dgm:pt>
    <dgm:pt modelId="{0D7BE414-6D12-4C52-B6D2-43F8A6900BA6}" type="pres">
      <dgm:prSet presAssocID="{D9907D1C-04D0-435A-942D-D175004A8008}" presName="topSpace" presStyleCnt="0"/>
      <dgm:spPr/>
    </dgm:pt>
    <dgm:pt modelId="{0981C2BD-649B-46B5-A76B-228AFF1BDD7E}" type="pres">
      <dgm:prSet presAssocID="{D9907D1C-04D0-435A-942D-D175004A8008}" presName="firstComp" presStyleCnt="0"/>
      <dgm:spPr/>
    </dgm:pt>
    <dgm:pt modelId="{5838C0E3-0C06-4109-9D7B-AD812359BE43}" type="pres">
      <dgm:prSet presAssocID="{D9907D1C-04D0-435A-942D-D175004A8008}" presName="firstChild" presStyleLbl="bgAccFollowNode1" presStyleIdx="0" presStyleCnt="1"/>
      <dgm:spPr/>
      <dgm:t>
        <a:bodyPr/>
        <a:lstStyle/>
        <a:p>
          <a:endParaRPr lang="pt-BR"/>
        </a:p>
      </dgm:t>
    </dgm:pt>
    <dgm:pt modelId="{100505B1-7A45-4D17-8E65-0F054A837574}" type="pres">
      <dgm:prSet presAssocID="{D9907D1C-04D0-435A-942D-D175004A8008}" presName="firstChildTx" presStyleLbl="bgAccFollowNode1" presStyleIdx="0" presStyleCnt="1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87454EEF-C805-4FB7-AD6D-91E29462F44E}" type="pres">
      <dgm:prSet presAssocID="{D9907D1C-04D0-435A-942D-D175004A8008}" presName="negSpace" presStyleCnt="0"/>
      <dgm:spPr/>
    </dgm:pt>
    <dgm:pt modelId="{CE1A3F32-4A65-4158-A1B6-3A6916C74D40}" type="pres">
      <dgm:prSet presAssocID="{D9907D1C-04D0-435A-942D-D175004A8008}" presName="circle" presStyleLbl="node1" presStyleIdx="0" presStyleCnt="1"/>
      <dgm:spPr/>
      <dgm:t>
        <a:bodyPr/>
        <a:lstStyle/>
        <a:p>
          <a:endParaRPr lang="pt-BR"/>
        </a:p>
      </dgm:t>
    </dgm:pt>
  </dgm:ptLst>
  <dgm:cxnLst>
    <dgm:cxn modelId="{5C6288A6-1206-4D16-8D3D-F2FAF3FF238A}" type="presOf" srcId="{AB91945A-61FC-499E-BF24-1DDE68807E71}" destId="{1F24A9D7-228F-41F4-96DB-CC8296B509A5}" srcOrd="0" destOrd="0" presId="urn:microsoft.com/office/officeart/2005/8/layout/hList9"/>
    <dgm:cxn modelId="{5F2F352C-1D14-4922-97C3-6354A216D26F}" type="presOf" srcId="{5BB58BF5-C144-425D-AADB-0F4901F4C43C}" destId="{100505B1-7A45-4D17-8E65-0F054A837574}" srcOrd="1" destOrd="0" presId="urn:microsoft.com/office/officeart/2005/8/layout/hList9"/>
    <dgm:cxn modelId="{6E1B965D-FF9D-44D3-9A38-329E7E5E9D8B}" srcId="{AB91945A-61FC-499E-BF24-1DDE68807E71}" destId="{D9907D1C-04D0-435A-942D-D175004A8008}" srcOrd="0" destOrd="0" parTransId="{08EB5020-47E9-4D50-B5E5-88D6CDA00FA2}" sibTransId="{B24D5A45-AC4F-4FD9-BCE0-C7DF986C048D}"/>
    <dgm:cxn modelId="{F9DD3652-0165-4885-ABF3-8E5984AD3973}" type="presOf" srcId="{5BB58BF5-C144-425D-AADB-0F4901F4C43C}" destId="{5838C0E3-0C06-4109-9D7B-AD812359BE43}" srcOrd="0" destOrd="0" presId="urn:microsoft.com/office/officeart/2005/8/layout/hList9"/>
    <dgm:cxn modelId="{046FA25F-593F-4C9F-AF36-114BDFE06EBA}" srcId="{D9907D1C-04D0-435A-942D-D175004A8008}" destId="{5BB58BF5-C144-425D-AADB-0F4901F4C43C}" srcOrd="0" destOrd="0" parTransId="{F063772C-406E-4778-817A-9F0CE54426CD}" sibTransId="{534384B7-5BCC-4438-A098-58DC5BA84ED6}"/>
    <dgm:cxn modelId="{39FE169B-6601-4BC7-AC4C-96460E8110DE}" type="presOf" srcId="{D9907D1C-04D0-435A-942D-D175004A8008}" destId="{CE1A3F32-4A65-4158-A1B6-3A6916C74D40}" srcOrd="0" destOrd="0" presId="urn:microsoft.com/office/officeart/2005/8/layout/hList9"/>
    <dgm:cxn modelId="{7DFB7C46-8A97-4466-AE60-4FF1BD3B8CE7}" type="presParOf" srcId="{1F24A9D7-228F-41F4-96DB-CC8296B509A5}" destId="{9388C8DB-4001-47D4-9270-C3625F1F44E9}" srcOrd="0" destOrd="0" presId="urn:microsoft.com/office/officeart/2005/8/layout/hList9"/>
    <dgm:cxn modelId="{EA4DFC4C-41B9-4D83-B00C-C03CFDA520C7}" type="presParOf" srcId="{1F24A9D7-228F-41F4-96DB-CC8296B509A5}" destId="{E04984EF-B7D8-40F9-A99F-E79E11354198}" srcOrd="1" destOrd="0" presId="urn:microsoft.com/office/officeart/2005/8/layout/hList9"/>
    <dgm:cxn modelId="{67267772-1E6D-4416-9263-A89A163BC044}" type="presParOf" srcId="{E04984EF-B7D8-40F9-A99F-E79E11354198}" destId="{0D7BE414-6D12-4C52-B6D2-43F8A6900BA6}" srcOrd="0" destOrd="0" presId="urn:microsoft.com/office/officeart/2005/8/layout/hList9"/>
    <dgm:cxn modelId="{014819F4-555C-4F2D-9B5F-4C68A4F9B80A}" type="presParOf" srcId="{E04984EF-B7D8-40F9-A99F-E79E11354198}" destId="{0981C2BD-649B-46B5-A76B-228AFF1BDD7E}" srcOrd="1" destOrd="0" presId="urn:microsoft.com/office/officeart/2005/8/layout/hList9"/>
    <dgm:cxn modelId="{9E01C2FE-94F0-4A5F-B5D8-AF4E3FC2EEDD}" type="presParOf" srcId="{0981C2BD-649B-46B5-A76B-228AFF1BDD7E}" destId="{5838C0E3-0C06-4109-9D7B-AD812359BE43}" srcOrd="0" destOrd="0" presId="urn:microsoft.com/office/officeart/2005/8/layout/hList9"/>
    <dgm:cxn modelId="{4C287AB2-8598-43E1-96D2-72FA8740182F}" type="presParOf" srcId="{0981C2BD-649B-46B5-A76B-228AFF1BDD7E}" destId="{100505B1-7A45-4D17-8E65-0F054A837574}" srcOrd="1" destOrd="0" presId="urn:microsoft.com/office/officeart/2005/8/layout/hList9"/>
    <dgm:cxn modelId="{10BDD02F-AD55-4364-9313-637B6120CDE7}" type="presParOf" srcId="{1F24A9D7-228F-41F4-96DB-CC8296B509A5}" destId="{87454EEF-C805-4FB7-AD6D-91E29462F44E}" srcOrd="2" destOrd="0" presId="urn:microsoft.com/office/officeart/2005/8/layout/hList9"/>
    <dgm:cxn modelId="{7495D6ED-36DA-4F29-99E2-225B68E84FAF}" type="presParOf" srcId="{1F24A9D7-228F-41F4-96DB-CC8296B509A5}" destId="{CE1A3F32-4A65-4158-A1B6-3A6916C74D40}" srcOrd="3" destOrd="0" presId="urn:microsoft.com/office/officeart/2005/8/layout/hList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A6FFDC28-4A5E-475F-B7C3-D91C8465CD1E}" type="doc">
      <dgm:prSet loTypeId="urn:diagrams.loki3.com/BracketList+Icon" loCatId="list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87B5708E-1C61-439B-9A6C-00E27724DAE8}">
      <dgm:prSet phldrT="[Texto]" custT="1"/>
      <dgm:spPr/>
      <dgm:t>
        <a:bodyPr/>
        <a:lstStyle/>
        <a:p>
          <a:r>
            <a:rPr lang="pt-BR" sz="1800" b="1" dirty="0" smtClean="0"/>
            <a:t>17/03</a:t>
          </a:r>
          <a:endParaRPr lang="pt-BR" sz="1800" b="1" dirty="0"/>
        </a:p>
      </dgm:t>
    </dgm:pt>
    <dgm:pt modelId="{05A5B35C-78E4-4E15-8873-DE64AF02CE91}" type="parTrans" cxnId="{83B5D2A7-54C5-41A2-A2DD-C87280057766}">
      <dgm:prSet/>
      <dgm:spPr/>
      <dgm:t>
        <a:bodyPr/>
        <a:lstStyle/>
        <a:p>
          <a:endParaRPr lang="pt-BR"/>
        </a:p>
      </dgm:t>
    </dgm:pt>
    <dgm:pt modelId="{E88869B9-D9E3-44C6-B4F9-60173540EA1B}" type="sibTrans" cxnId="{83B5D2A7-54C5-41A2-A2DD-C87280057766}">
      <dgm:prSet/>
      <dgm:spPr/>
      <dgm:t>
        <a:bodyPr/>
        <a:lstStyle/>
        <a:p>
          <a:endParaRPr lang="pt-BR"/>
        </a:p>
      </dgm:t>
    </dgm:pt>
    <dgm:pt modelId="{F7569144-24E3-4ADE-AFFE-E7B728FC79DB}">
      <dgm:prSet phldrT="[Texto]" custT="1"/>
      <dgm:spPr/>
      <dgm:t>
        <a:bodyPr/>
        <a:lstStyle/>
        <a:p>
          <a:r>
            <a:rPr lang="pt-BR" sz="1800" b="1" dirty="0" smtClean="0"/>
            <a:t>19/03</a:t>
          </a:r>
          <a:endParaRPr lang="pt-BR" sz="1800" b="1" dirty="0"/>
        </a:p>
      </dgm:t>
    </dgm:pt>
    <dgm:pt modelId="{6FF7407E-7415-4D47-AB68-CB9C2BF3EB98}" type="parTrans" cxnId="{1095BC78-A92E-40EC-ACAA-86C38F2E5F37}">
      <dgm:prSet/>
      <dgm:spPr/>
      <dgm:t>
        <a:bodyPr/>
        <a:lstStyle/>
        <a:p>
          <a:endParaRPr lang="pt-BR"/>
        </a:p>
      </dgm:t>
    </dgm:pt>
    <dgm:pt modelId="{55B52D9E-DD8B-453C-B3B1-2EE654F57021}" type="sibTrans" cxnId="{1095BC78-A92E-40EC-ACAA-86C38F2E5F37}">
      <dgm:prSet/>
      <dgm:spPr/>
      <dgm:t>
        <a:bodyPr/>
        <a:lstStyle/>
        <a:p>
          <a:endParaRPr lang="pt-BR"/>
        </a:p>
      </dgm:t>
    </dgm:pt>
    <dgm:pt modelId="{E735669B-F143-4421-9495-F5D50F515D04}">
      <dgm:prSet custT="1"/>
      <dgm:spPr/>
      <dgm:t>
        <a:bodyPr/>
        <a:lstStyle/>
        <a:p>
          <a:r>
            <a:rPr lang="pt-BR" sz="1800" dirty="0" err="1" smtClean="0"/>
            <a:t>Factory</a:t>
          </a:r>
          <a:r>
            <a:rPr lang="pt-BR" sz="1800" dirty="0" smtClean="0"/>
            <a:t> </a:t>
          </a:r>
          <a:r>
            <a:rPr lang="pt-BR" sz="1800" dirty="0" err="1" smtClean="0"/>
            <a:t>Method</a:t>
          </a:r>
          <a:endParaRPr lang="pt-BR" sz="1800" dirty="0"/>
        </a:p>
      </dgm:t>
    </dgm:pt>
    <dgm:pt modelId="{77E9385B-23DE-4614-93EA-1D8E588C5DC7}" type="parTrans" cxnId="{05B85C72-E451-4AC1-98E8-F0CFE610B5F1}">
      <dgm:prSet/>
      <dgm:spPr/>
      <dgm:t>
        <a:bodyPr/>
        <a:lstStyle/>
        <a:p>
          <a:endParaRPr lang="pt-BR"/>
        </a:p>
      </dgm:t>
    </dgm:pt>
    <dgm:pt modelId="{F27B6353-C5C5-4D04-BE71-60E24EA7E12C}" type="sibTrans" cxnId="{05B85C72-E451-4AC1-98E8-F0CFE610B5F1}">
      <dgm:prSet/>
      <dgm:spPr/>
      <dgm:t>
        <a:bodyPr/>
        <a:lstStyle/>
        <a:p>
          <a:endParaRPr lang="pt-BR"/>
        </a:p>
      </dgm:t>
    </dgm:pt>
    <dgm:pt modelId="{A6B9173E-EDD2-4FAA-9367-322C22EEAD2E}">
      <dgm:prSet custT="1"/>
      <dgm:spPr/>
      <dgm:t>
        <a:bodyPr/>
        <a:lstStyle/>
        <a:p>
          <a:r>
            <a:rPr lang="en-US" sz="1800" dirty="0" smtClean="0"/>
            <a:t>Strategy</a:t>
          </a:r>
          <a:endParaRPr lang="pt-BR" sz="1800" dirty="0"/>
        </a:p>
      </dgm:t>
    </dgm:pt>
    <dgm:pt modelId="{BCAA9BE6-FB24-4325-BB00-BAA6330A146C}" type="parTrans" cxnId="{1F560341-D1F9-4783-BB5D-9B9BECEC2BBD}">
      <dgm:prSet/>
      <dgm:spPr/>
      <dgm:t>
        <a:bodyPr/>
        <a:lstStyle/>
        <a:p>
          <a:endParaRPr lang="pt-BR"/>
        </a:p>
      </dgm:t>
    </dgm:pt>
    <dgm:pt modelId="{AD948EA0-6C58-43E0-8977-C45F9576F7DB}" type="sibTrans" cxnId="{1F560341-D1F9-4783-BB5D-9B9BECEC2BBD}">
      <dgm:prSet/>
      <dgm:spPr/>
      <dgm:t>
        <a:bodyPr/>
        <a:lstStyle/>
        <a:p>
          <a:endParaRPr lang="pt-BR"/>
        </a:p>
      </dgm:t>
    </dgm:pt>
    <dgm:pt modelId="{87A2FB84-252D-43B9-8ABD-B0B5D5B56DF5}">
      <dgm:prSet custT="1"/>
      <dgm:spPr/>
      <dgm:t>
        <a:bodyPr/>
        <a:lstStyle/>
        <a:p>
          <a:r>
            <a:rPr lang="pt-BR" sz="1800" b="1" dirty="0" smtClean="0"/>
            <a:t>21/03</a:t>
          </a:r>
          <a:endParaRPr lang="pt-BR" sz="1800" b="1" dirty="0"/>
        </a:p>
      </dgm:t>
    </dgm:pt>
    <dgm:pt modelId="{F0674E0B-6BE0-41C8-9446-7CFBE432615A}" type="parTrans" cxnId="{3AF7CE80-F71D-4E87-9525-DA57071E8014}">
      <dgm:prSet/>
      <dgm:spPr/>
      <dgm:t>
        <a:bodyPr/>
        <a:lstStyle/>
        <a:p>
          <a:endParaRPr lang="pt-BR"/>
        </a:p>
      </dgm:t>
    </dgm:pt>
    <dgm:pt modelId="{07C3D0A0-F01F-456E-AE32-F84F3FC31B44}" type="sibTrans" cxnId="{3AF7CE80-F71D-4E87-9525-DA57071E8014}">
      <dgm:prSet/>
      <dgm:spPr/>
      <dgm:t>
        <a:bodyPr/>
        <a:lstStyle/>
        <a:p>
          <a:endParaRPr lang="pt-BR"/>
        </a:p>
      </dgm:t>
    </dgm:pt>
    <dgm:pt modelId="{CB092B4A-46FD-4BAA-A7FF-74BCDA961438}">
      <dgm:prSet phldrT="[Texto]" custT="1"/>
      <dgm:spPr/>
      <dgm:t>
        <a:bodyPr/>
        <a:lstStyle/>
        <a:p>
          <a:r>
            <a:rPr lang="en-US" sz="1800" dirty="0" smtClean="0"/>
            <a:t>State</a:t>
          </a:r>
          <a:endParaRPr lang="pt-BR" sz="1800" dirty="0"/>
        </a:p>
      </dgm:t>
    </dgm:pt>
    <dgm:pt modelId="{1500CC82-6B05-463B-A63B-2D6C525ED00D}" type="parTrans" cxnId="{8B9A3374-7009-4194-BF84-4D4776501622}">
      <dgm:prSet/>
      <dgm:spPr/>
      <dgm:t>
        <a:bodyPr/>
        <a:lstStyle/>
        <a:p>
          <a:endParaRPr lang="pt-BR"/>
        </a:p>
      </dgm:t>
    </dgm:pt>
    <dgm:pt modelId="{911B0CD2-F935-49E0-85C7-E6B94C9312A1}" type="sibTrans" cxnId="{8B9A3374-7009-4194-BF84-4D4776501622}">
      <dgm:prSet/>
      <dgm:spPr/>
      <dgm:t>
        <a:bodyPr/>
        <a:lstStyle/>
        <a:p>
          <a:endParaRPr lang="pt-BR"/>
        </a:p>
      </dgm:t>
    </dgm:pt>
    <dgm:pt modelId="{6CCA57E9-98E6-47E8-81C8-406108C92B68}">
      <dgm:prSet custT="1"/>
      <dgm:spPr/>
      <dgm:t>
        <a:bodyPr/>
        <a:lstStyle/>
        <a:p>
          <a:r>
            <a:rPr lang="en-US" sz="1800" dirty="0" smtClean="0"/>
            <a:t>Proxy</a:t>
          </a:r>
          <a:endParaRPr lang="pt-BR" sz="1800" dirty="0"/>
        </a:p>
      </dgm:t>
    </dgm:pt>
    <dgm:pt modelId="{FC1630E1-9BC7-40F5-A5B9-9DEDF8290844}" type="parTrans" cxnId="{D5582AE0-F624-44BA-AF52-C662103D1A63}">
      <dgm:prSet/>
      <dgm:spPr/>
      <dgm:t>
        <a:bodyPr/>
        <a:lstStyle/>
        <a:p>
          <a:endParaRPr lang="pt-BR"/>
        </a:p>
      </dgm:t>
    </dgm:pt>
    <dgm:pt modelId="{7ACBAF5E-822D-497E-B43E-77B2E879D3E0}" type="sibTrans" cxnId="{D5582AE0-F624-44BA-AF52-C662103D1A63}">
      <dgm:prSet/>
      <dgm:spPr/>
      <dgm:t>
        <a:bodyPr/>
        <a:lstStyle/>
        <a:p>
          <a:endParaRPr lang="pt-BR"/>
        </a:p>
      </dgm:t>
    </dgm:pt>
    <dgm:pt modelId="{168CC267-5CFF-49ED-BAF4-640FA30E728B}">
      <dgm:prSet custT="1"/>
      <dgm:spPr/>
      <dgm:t>
        <a:bodyPr/>
        <a:lstStyle/>
        <a:p>
          <a:r>
            <a:rPr lang="pt-BR" sz="1800" dirty="0" smtClean="0"/>
            <a:t>Apresentação do Curso</a:t>
          </a:r>
          <a:endParaRPr lang="pt-BR" sz="1800" dirty="0"/>
        </a:p>
      </dgm:t>
    </dgm:pt>
    <dgm:pt modelId="{B6530171-4F2A-41A8-BBC3-F663202F45F7}" type="parTrans" cxnId="{A83F980A-81E0-4210-A997-088B33C70ED1}">
      <dgm:prSet/>
      <dgm:spPr/>
      <dgm:t>
        <a:bodyPr/>
        <a:lstStyle/>
        <a:p>
          <a:endParaRPr lang="pt-BR"/>
        </a:p>
      </dgm:t>
    </dgm:pt>
    <dgm:pt modelId="{0287FB1C-1647-49B8-8EB4-7817329A37B7}" type="sibTrans" cxnId="{A83F980A-81E0-4210-A997-088B33C70ED1}">
      <dgm:prSet/>
      <dgm:spPr/>
      <dgm:t>
        <a:bodyPr/>
        <a:lstStyle/>
        <a:p>
          <a:endParaRPr lang="pt-BR"/>
        </a:p>
      </dgm:t>
    </dgm:pt>
    <dgm:pt modelId="{671CAF61-9D89-45C0-ABCE-708FD5CE6F6F}">
      <dgm:prSet custT="1"/>
      <dgm:spPr/>
      <dgm:t>
        <a:bodyPr/>
        <a:lstStyle/>
        <a:p>
          <a:r>
            <a:rPr lang="en-US" sz="1800" dirty="0" smtClean="0"/>
            <a:t>Decorator</a:t>
          </a:r>
          <a:endParaRPr lang="pt-BR" sz="1800" dirty="0"/>
        </a:p>
      </dgm:t>
    </dgm:pt>
    <dgm:pt modelId="{3A92A5A8-2BA1-4155-AEC9-2EF44CBD7383}" type="parTrans" cxnId="{515EA0E4-C44C-4942-9700-C644BAFADCFA}">
      <dgm:prSet/>
      <dgm:spPr/>
      <dgm:t>
        <a:bodyPr/>
        <a:lstStyle/>
        <a:p>
          <a:endParaRPr lang="pt-BR"/>
        </a:p>
      </dgm:t>
    </dgm:pt>
    <dgm:pt modelId="{BCF144E4-68D3-4CAC-BD52-63C6D1A4800A}" type="sibTrans" cxnId="{515EA0E4-C44C-4942-9700-C644BAFADCFA}">
      <dgm:prSet/>
      <dgm:spPr/>
      <dgm:t>
        <a:bodyPr/>
        <a:lstStyle/>
        <a:p>
          <a:endParaRPr lang="pt-BR"/>
        </a:p>
      </dgm:t>
    </dgm:pt>
    <dgm:pt modelId="{927CA8B2-861E-4812-A684-ABBD24337460}">
      <dgm:prSet custT="1"/>
      <dgm:spPr/>
      <dgm:t>
        <a:bodyPr/>
        <a:lstStyle/>
        <a:p>
          <a:r>
            <a:rPr lang="pt-BR" sz="1800" dirty="0" err="1" smtClean="0"/>
            <a:t>Singleton</a:t>
          </a:r>
          <a:endParaRPr lang="pt-BR" sz="1800" dirty="0"/>
        </a:p>
      </dgm:t>
    </dgm:pt>
    <dgm:pt modelId="{910D18A9-0531-491F-B12A-AEEA4C536FCC}" type="parTrans" cxnId="{4A154EF1-4834-45E2-B926-31A0D368A9E1}">
      <dgm:prSet/>
      <dgm:spPr/>
      <dgm:t>
        <a:bodyPr/>
        <a:lstStyle/>
        <a:p>
          <a:endParaRPr lang="pt-BR"/>
        </a:p>
      </dgm:t>
    </dgm:pt>
    <dgm:pt modelId="{4B08432C-C375-44AE-833E-900DC0912804}" type="sibTrans" cxnId="{4A154EF1-4834-45E2-B926-31A0D368A9E1}">
      <dgm:prSet/>
      <dgm:spPr/>
      <dgm:t>
        <a:bodyPr/>
        <a:lstStyle/>
        <a:p>
          <a:endParaRPr lang="pt-BR"/>
        </a:p>
      </dgm:t>
    </dgm:pt>
    <dgm:pt modelId="{130E2D3F-6FED-4942-9425-67714164229C}">
      <dgm:prSet custT="1"/>
      <dgm:spPr/>
      <dgm:t>
        <a:bodyPr/>
        <a:lstStyle/>
        <a:p>
          <a:r>
            <a:rPr lang="en-US" sz="2400" b="1" dirty="0" smtClean="0"/>
            <a:t>27/03</a:t>
          </a:r>
          <a:endParaRPr lang="pt-BR" sz="2400" dirty="0"/>
        </a:p>
      </dgm:t>
    </dgm:pt>
    <dgm:pt modelId="{3C648B40-10B9-46C0-A960-65DBE2D7D564}" type="parTrans" cxnId="{85ECF27C-5273-4F65-87B1-56C992D4EC1A}">
      <dgm:prSet/>
      <dgm:spPr/>
      <dgm:t>
        <a:bodyPr/>
        <a:lstStyle/>
        <a:p>
          <a:endParaRPr lang="pt-BR"/>
        </a:p>
      </dgm:t>
    </dgm:pt>
    <dgm:pt modelId="{642DF56C-C9EB-4B0F-A01D-23EAB16F697D}" type="sibTrans" cxnId="{85ECF27C-5273-4F65-87B1-56C992D4EC1A}">
      <dgm:prSet/>
      <dgm:spPr/>
      <dgm:t>
        <a:bodyPr/>
        <a:lstStyle/>
        <a:p>
          <a:endParaRPr lang="pt-BR"/>
        </a:p>
      </dgm:t>
    </dgm:pt>
    <dgm:pt modelId="{4787E091-F98A-4291-905C-E21267C76AA1}">
      <dgm:prSet phldrT="[Texto]" custT="1"/>
      <dgm:spPr/>
      <dgm:t>
        <a:bodyPr/>
        <a:lstStyle/>
        <a:p>
          <a:r>
            <a:rPr lang="pt-BR" sz="1800" b="1" dirty="0" smtClean="0"/>
            <a:t>24/03</a:t>
          </a:r>
          <a:endParaRPr lang="pt-BR" sz="1800" b="1" dirty="0"/>
        </a:p>
      </dgm:t>
    </dgm:pt>
    <dgm:pt modelId="{49933051-3408-451F-B312-A403B8B8B554}" type="parTrans" cxnId="{26A8AD8B-9CC6-499D-862B-4ADF00785814}">
      <dgm:prSet/>
      <dgm:spPr/>
      <dgm:t>
        <a:bodyPr/>
        <a:lstStyle/>
        <a:p>
          <a:endParaRPr lang="pt-BR"/>
        </a:p>
      </dgm:t>
    </dgm:pt>
    <dgm:pt modelId="{4EC27A57-8280-43F1-84B1-642BD614BB47}" type="sibTrans" cxnId="{26A8AD8B-9CC6-499D-862B-4ADF00785814}">
      <dgm:prSet/>
      <dgm:spPr/>
      <dgm:t>
        <a:bodyPr/>
        <a:lstStyle/>
        <a:p>
          <a:endParaRPr lang="pt-BR"/>
        </a:p>
      </dgm:t>
    </dgm:pt>
    <dgm:pt modelId="{54B3A605-C2A6-43B4-AE64-664434982E39}">
      <dgm:prSet custT="1"/>
      <dgm:spPr/>
      <dgm:t>
        <a:bodyPr/>
        <a:lstStyle/>
        <a:p>
          <a:r>
            <a:rPr lang="pt-BR" sz="1800" dirty="0" err="1" smtClean="0"/>
            <a:t>Template</a:t>
          </a:r>
          <a:r>
            <a:rPr lang="pt-BR" sz="1800" dirty="0" smtClean="0"/>
            <a:t> </a:t>
          </a:r>
          <a:r>
            <a:rPr lang="pt-BR" sz="1800" dirty="0" err="1" smtClean="0"/>
            <a:t>Method</a:t>
          </a:r>
          <a:endParaRPr lang="pt-BR" sz="1800" dirty="0"/>
        </a:p>
      </dgm:t>
    </dgm:pt>
    <dgm:pt modelId="{EA76632C-A1A1-44C5-B0E3-8FECB7753032}" type="parTrans" cxnId="{253A324F-DEBE-4BF1-8211-1D7D9A2C33D6}">
      <dgm:prSet/>
      <dgm:spPr/>
      <dgm:t>
        <a:bodyPr/>
        <a:lstStyle/>
        <a:p>
          <a:endParaRPr lang="pt-BR"/>
        </a:p>
      </dgm:t>
    </dgm:pt>
    <dgm:pt modelId="{1ACFF9B6-18DB-49E3-BA29-298036367918}" type="sibTrans" cxnId="{253A324F-DEBE-4BF1-8211-1D7D9A2C33D6}">
      <dgm:prSet/>
      <dgm:spPr/>
      <dgm:t>
        <a:bodyPr/>
        <a:lstStyle/>
        <a:p>
          <a:endParaRPr lang="pt-BR"/>
        </a:p>
      </dgm:t>
    </dgm:pt>
    <dgm:pt modelId="{474B1847-CE65-4A35-BF8B-F2B8EC0F707F}">
      <dgm:prSet phldrT="[Texto]" custT="1"/>
      <dgm:spPr/>
      <dgm:t>
        <a:bodyPr/>
        <a:lstStyle/>
        <a:p>
          <a:r>
            <a:rPr lang="en-US" sz="1800" dirty="0" smtClean="0"/>
            <a:t>Observer</a:t>
          </a:r>
          <a:endParaRPr lang="pt-BR" sz="1800" dirty="0"/>
        </a:p>
      </dgm:t>
    </dgm:pt>
    <dgm:pt modelId="{BB0D5537-E410-48EC-B052-43932E3774CB}" type="parTrans" cxnId="{C7EB68F3-DABD-4382-862F-26D222B9E073}">
      <dgm:prSet/>
      <dgm:spPr/>
      <dgm:t>
        <a:bodyPr/>
        <a:lstStyle/>
        <a:p>
          <a:endParaRPr lang="pt-BR"/>
        </a:p>
      </dgm:t>
    </dgm:pt>
    <dgm:pt modelId="{D3924958-3296-46DB-BBEF-22875A36843A}" type="sibTrans" cxnId="{C7EB68F3-DABD-4382-862F-26D222B9E073}">
      <dgm:prSet/>
      <dgm:spPr/>
      <dgm:t>
        <a:bodyPr/>
        <a:lstStyle/>
        <a:p>
          <a:endParaRPr lang="pt-BR"/>
        </a:p>
      </dgm:t>
    </dgm:pt>
    <dgm:pt modelId="{BE6DD5D9-F32C-4B6F-B554-FA7431A2D6F5}">
      <dgm:prSet custT="1"/>
      <dgm:spPr/>
      <dgm:t>
        <a:bodyPr/>
        <a:lstStyle/>
        <a:p>
          <a:r>
            <a:rPr lang="pt-BR" sz="1800" dirty="0" err="1" smtClean="0"/>
            <a:t>Façade</a:t>
          </a:r>
          <a:endParaRPr lang="pt-BR" sz="1800" dirty="0"/>
        </a:p>
      </dgm:t>
    </dgm:pt>
    <dgm:pt modelId="{44701C17-C52E-43D7-9B15-729F88C84B4C}" type="parTrans" cxnId="{F9739D0F-1D65-47A8-A2C7-59D3463833A8}">
      <dgm:prSet/>
      <dgm:spPr/>
      <dgm:t>
        <a:bodyPr/>
        <a:lstStyle/>
        <a:p>
          <a:endParaRPr lang="pt-BR"/>
        </a:p>
      </dgm:t>
    </dgm:pt>
    <dgm:pt modelId="{0F59DFAB-B602-4B82-B827-616B0E22F1D7}" type="sibTrans" cxnId="{F9739D0F-1D65-47A8-A2C7-59D3463833A8}">
      <dgm:prSet/>
      <dgm:spPr/>
      <dgm:t>
        <a:bodyPr/>
        <a:lstStyle/>
        <a:p>
          <a:endParaRPr lang="pt-BR"/>
        </a:p>
      </dgm:t>
    </dgm:pt>
    <dgm:pt modelId="{CAE81249-2DF3-4167-B37C-D8EA5E975711}">
      <dgm:prSet custT="1"/>
      <dgm:spPr/>
      <dgm:t>
        <a:bodyPr/>
        <a:lstStyle/>
        <a:p>
          <a:r>
            <a:rPr lang="en-US" sz="2400" dirty="0" err="1" smtClean="0"/>
            <a:t>Avaliação</a:t>
          </a:r>
          <a:r>
            <a:rPr lang="en-US" sz="2400" dirty="0" smtClean="0"/>
            <a:t> (13h30–15h30)</a:t>
          </a:r>
          <a:endParaRPr lang="pt-BR" sz="2400" dirty="0"/>
        </a:p>
      </dgm:t>
    </dgm:pt>
    <dgm:pt modelId="{B208F30B-05C1-4490-BA6B-F03349101C07}" type="parTrans" cxnId="{6639C985-A283-4391-B482-104CC7A65994}">
      <dgm:prSet/>
      <dgm:spPr/>
      <dgm:t>
        <a:bodyPr/>
        <a:lstStyle/>
        <a:p>
          <a:endParaRPr lang="pt-BR"/>
        </a:p>
      </dgm:t>
    </dgm:pt>
    <dgm:pt modelId="{F08725A1-03DD-4BC6-B49B-E62FC8E6646D}" type="sibTrans" cxnId="{6639C985-A283-4391-B482-104CC7A65994}">
      <dgm:prSet/>
      <dgm:spPr/>
      <dgm:t>
        <a:bodyPr/>
        <a:lstStyle/>
        <a:p>
          <a:endParaRPr lang="pt-BR"/>
        </a:p>
      </dgm:t>
    </dgm:pt>
    <dgm:pt modelId="{23B26693-2644-42A8-A813-08D2A141B01C}">
      <dgm:prSet custT="1"/>
      <dgm:spPr/>
      <dgm:t>
        <a:bodyPr/>
        <a:lstStyle/>
        <a:p>
          <a:r>
            <a:rPr lang="pt-BR" sz="2400" dirty="0" smtClean="0"/>
            <a:t>Avaliação (16h00-18h00)</a:t>
          </a:r>
          <a:endParaRPr lang="pt-BR" sz="2400" dirty="0"/>
        </a:p>
      </dgm:t>
    </dgm:pt>
    <dgm:pt modelId="{346F1EFF-DBF5-413B-8736-6B3741926AC2}" type="parTrans" cxnId="{80582D65-2FBE-4A80-B34C-8105F87C161E}">
      <dgm:prSet/>
      <dgm:spPr/>
      <dgm:t>
        <a:bodyPr/>
        <a:lstStyle/>
        <a:p>
          <a:endParaRPr lang="pt-BR"/>
        </a:p>
      </dgm:t>
    </dgm:pt>
    <dgm:pt modelId="{4F957F47-8355-48EA-9DCD-A102956FBB34}" type="sibTrans" cxnId="{80582D65-2FBE-4A80-B34C-8105F87C161E}">
      <dgm:prSet/>
      <dgm:spPr/>
      <dgm:t>
        <a:bodyPr/>
        <a:lstStyle/>
        <a:p>
          <a:endParaRPr lang="pt-BR"/>
        </a:p>
      </dgm:t>
    </dgm:pt>
    <dgm:pt modelId="{E7EF1003-18BA-42DD-8E4B-2A0DCFC2A9B3}">
      <dgm:prSet custT="1"/>
      <dgm:spPr/>
      <dgm:t>
        <a:bodyPr/>
        <a:lstStyle/>
        <a:p>
          <a:r>
            <a:rPr lang="en-US" sz="1800" dirty="0" smtClean="0"/>
            <a:t>Chain of Responsibility</a:t>
          </a:r>
          <a:endParaRPr lang="pt-BR" sz="1800" dirty="0"/>
        </a:p>
      </dgm:t>
    </dgm:pt>
    <dgm:pt modelId="{1A2C663F-695B-467E-BF13-667381AD9348}" type="parTrans" cxnId="{F7C1545E-DA49-4C33-8D48-4F785CCCA05D}">
      <dgm:prSet/>
      <dgm:spPr/>
      <dgm:t>
        <a:bodyPr/>
        <a:lstStyle/>
        <a:p>
          <a:endParaRPr lang="pt-BR"/>
        </a:p>
      </dgm:t>
    </dgm:pt>
    <dgm:pt modelId="{3E3395B1-55FA-40A4-BD35-AF757FBCD0A4}" type="sibTrans" cxnId="{F7C1545E-DA49-4C33-8D48-4F785CCCA05D}">
      <dgm:prSet/>
      <dgm:spPr/>
      <dgm:t>
        <a:bodyPr/>
        <a:lstStyle/>
        <a:p>
          <a:endParaRPr lang="pt-BR"/>
        </a:p>
      </dgm:t>
    </dgm:pt>
    <dgm:pt modelId="{F3B106FF-6732-4AD4-84A6-D895A717105F}" type="pres">
      <dgm:prSet presAssocID="{A6FFDC28-4A5E-475F-B7C3-D91C8465CD1E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pt-BR"/>
        </a:p>
      </dgm:t>
    </dgm:pt>
    <dgm:pt modelId="{A13A8ACC-A439-4181-9E70-90B62DE1AF3A}" type="pres">
      <dgm:prSet presAssocID="{87B5708E-1C61-439B-9A6C-00E27724DAE8}" presName="linNode" presStyleCnt="0"/>
      <dgm:spPr/>
    </dgm:pt>
    <dgm:pt modelId="{45D3CA0A-984D-4C8F-886B-B25D63AE6C8E}" type="pres">
      <dgm:prSet presAssocID="{87B5708E-1C61-439B-9A6C-00E27724DAE8}" presName="parTx" presStyleLbl="revTx" presStyleIdx="0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E9AFCB5B-DABD-46A0-A9F2-678929F86EA7}" type="pres">
      <dgm:prSet presAssocID="{87B5708E-1C61-439B-9A6C-00E27724DAE8}" presName="bracket" presStyleLbl="parChTrans1D1" presStyleIdx="0" presStyleCnt="5"/>
      <dgm:spPr/>
    </dgm:pt>
    <dgm:pt modelId="{C5223BD3-5385-4172-84BE-15A96A8AAFF7}" type="pres">
      <dgm:prSet presAssocID="{87B5708E-1C61-439B-9A6C-00E27724DAE8}" presName="spH" presStyleCnt="0"/>
      <dgm:spPr/>
    </dgm:pt>
    <dgm:pt modelId="{135B6B56-5831-4C23-A805-6B0A481A5253}" type="pres">
      <dgm:prSet presAssocID="{87B5708E-1C61-439B-9A6C-00E27724DAE8}" presName="desTx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8A809C36-CE42-4A71-9136-D4DFFA5D8782}" type="pres">
      <dgm:prSet presAssocID="{E88869B9-D9E3-44C6-B4F9-60173540EA1B}" presName="spV" presStyleCnt="0"/>
      <dgm:spPr/>
    </dgm:pt>
    <dgm:pt modelId="{894BD565-0757-407E-BDD6-64D10766D59D}" type="pres">
      <dgm:prSet presAssocID="{F7569144-24E3-4ADE-AFFE-E7B728FC79DB}" presName="linNode" presStyleCnt="0"/>
      <dgm:spPr/>
    </dgm:pt>
    <dgm:pt modelId="{A498ACCF-74E1-4847-965B-82ECAAD9C82D}" type="pres">
      <dgm:prSet presAssocID="{F7569144-24E3-4ADE-AFFE-E7B728FC79DB}" presName="parTx" presStyleLbl="revTx" presStyleIdx="1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8E3D55A5-DDC0-42BA-B36C-7FDC11A79B3E}" type="pres">
      <dgm:prSet presAssocID="{F7569144-24E3-4ADE-AFFE-E7B728FC79DB}" presName="bracket" presStyleLbl="parChTrans1D1" presStyleIdx="1" presStyleCnt="5"/>
      <dgm:spPr/>
    </dgm:pt>
    <dgm:pt modelId="{28B0276F-4C08-4AF9-9F04-91F6D8833418}" type="pres">
      <dgm:prSet presAssocID="{F7569144-24E3-4ADE-AFFE-E7B728FC79DB}" presName="spH" presStyleCnt="0"/>
      <dgm:spPr/>
    </dgm:pt>
    <dgm:pt modelId="{22A21259-EC5E-4E6C-AA26-25AF4D01FC83}" type="pres">
      <dgm:prSet presAssocID="{F7569144-24E3-4ADE-AFFE-E7B728FC79DB}" presName="desTx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84E3F935-9218-4120-AF22-B3AFD80C9600}" type="pres">
      <dgm:prSet presAssocID="{55B52D9E-DD8B-453C-B3B1-2EE654F57021}" presName="spV" presStyleCnt="0"/>
      <dgm:spPr/>
    </dgm:pt>
    <dgm:pt modelId="{FE335C5F-806C-4650-A1B2-0052FA8FAABA}" type="pres">
      <dgm:prSet presAssocID="{87A2FB84-252D-43B9-8ABD-B0B5D5B56DF5}" presName="linNode" presStyleCnt="0"/>
      <dgm:spPr/>
    </dgm:pt>
    <dgm:pt modelId="{0ACDDF0A-A39B-4842-A6E5-ED061165A44B}" type="pres">
      <dgm:prSet presAssocID="{87A2FB84-252D-43B9-8ABD-B0B5D5B56DF5}" presName="parTx" presStyleLbl="revTx" presStyleIdx="2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23E89E90-B36E-4BD8-939A-D40B0CC1C6C2}" type="pres">
      <dgm:prSet presAssocID="{87A2FB84-252D-43B9-8ABD-B0B5D5B56DF5}" presName="bracket" presStyleLbl="parChTrans1D1" presStyleIdx="2" presStyleCnt="5"/>
      <dgm:spPr/>
    </dgm:pt>
    <dgm:pt modelId="{7BACAF4B-1972-4822-B3BE-2A5901A92E59}" type="pres">
      <dgm:prSet presAssocID="{87A2FB84-252D-43B9-8ABD-B0B5D5B56DF5}" presName="spH" presStyleCnt="0"/>
      <dgm:spPr/>
    </dgm:pt>
    <dgm:pt modelId="{E6147BA5-E6D6-4A07-8B5B-2988247839E6}" type="pres">
      <dgm:prSet presAssocID="{87A2FB84-252D-43B9-8ABD-B0B5D5B56DF5}" presName="desTx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89B25DD7-E83B-4AA4-A670-B9F47E7DE272}" type="pres">
      <dgm:prSet presAssocID="{07C3D0A0-F01F-456E-AE32-F84F3FC31B44}" presName="spV" presStyleCnt="0"/>
      <dgm:spPr/>
    </dgm:pt>
    <dgm:pt modelId="{BA10E2B6-55AF-4B35-8CB9-3F837041BEBD}" type="pres">
      <dgm:prSet presAssocID="{4787E091-F98A-4291-905C-E21267C76AA1}" presName="linNode" presStyleCnt="0"/>
      <dgm:spPr/>
    </dgm:pt>
    <dgm:pt modelId="{D6233FD4-D77C-40D7-9B17-0B2C4903DCF8}" type="pres">
      <dgm:prSet presAssocID="{4787E091-F98A-4291-905C-E21267C76AA1}" presName="parTx" presStyleLbl="revTx" presStyleIdx="3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F9C7A7A5-0E5C-4A0E-88FE-CE132EF206CB}" type="pres">
      <dgm:prSet presAssocID="{4787E091-F98A-4291-905C-E21267C76AA1}" presName="bracket" presStyleLbl="parChTrans1D1" presStyleIdx="3" presStyleCnt="5"/>
      <dgm:spPr/>
    </dgm:pt>
    <dgm:pt modelId="{CABEE897-9E7E-4201-8561-581CE3787D67}" type="pres">
      <dgm:prSet presAssocID="{4787E091-F98A-4291-905C-E21267C76AA1}" presName="spH" presStyleCnt="0"/>
      <dgm:spPr/>
    </dgm:pt>
    <dgm:pt modelId="{4C9CC761-5341-49AB-AA50-189D98443633}" type="pres">
      <dgm:prSet presAssocID="{4787E091-F98A-4291-905C-E21267C76AA1}" presName="desTx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C65E8F63-CCD7-4A70-A726-35A8EA283C76}" type="pres">
      <dgm:prSet presAssocID="{4EC27A57-8280-43F1-84B1-642BD614BB47}" presName="spV" presStyleCnt="0"/>
      <dgm:spPr/>
    </dgm:pt>
    <dgm:pt modelId="{1DB23A7F-708A-43E4-B1C9-13B6D22892B5}" type="pres">
      <dgm:prSet presAssocID="{130E2D3F-6FED-4942-9425-67714164229C}" presName="linNode" presStyleCnt="0"/>
      <dgm:spPr/>
    </dgm:pt>
    <dgm:pt modelId="{9E948516-3980-45B9-B62C-AFD3B884C8B9}" type="pres">
      <dgm:prSet presAssocID="{130E2D3F-6FED-4942-9425-67714164229C}" presName="parTx" presStyleLbl="revTx" presStyleIdx="4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C7AED741-D706-4D6A-9176-A8C9220FF69D}" type="pres">
      <dgm:prSet presAssocID="{130E2D3F-6FED-4942-9425-67714164229C}" presName="bracket" presStyleLbl="parChTrans1D1" presStyleIdx="4" presStyleCnt="5"/>
      <dgm:spPr/>
    </dgm:pt>
    <dgm:pt modelId="{7BD14A66-9057-4C2D-BD47-F3326EF926C0}" type="pres">
      <dgm:prSet presAssocID="{130E2D3F-6FED-4942-9425-67714164229C}" presName="spH" presStyleCnt="0"/>
      <dgm:spPr/>
    </dgm:pt>
    <dgm:pt modelId="{FB2D0525-F8BB-498D-BA90-A2A75B71576C}" type="pres">
      <dgm:prSet presAssocID="{130E2D3F-6FED-4942-9425-67714164229C}" presName="desTx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</dgm:ptLst>
  <dgm:cxnLst>
    <dgm:cxn modelId="{80582D65-2FBE-4A80-B34C-8105F87C161E}" srcId="{130E2D3F-6FED-4942-9425-67714164229C}" destId="{23B26693-2644-42A8-A813-08D2A141B01C}" srcOrd="1" destOrd="0" parTransId="{346F1EFF-DBF5-413B-8736-6B3741926AC2}" sibTransId="{4F957F47-8355-48EA-9DCD-A102956FBB34}"/>
    <dgm:cxn modelId="{F9739D0F-1D65-47A8-A2C7-59D3463833A8}" srcId="{4787E091-F98A-4291-905C-E21267C76AA1}" destId="{BE6DD5D9-F32C-4B6F-B554-FA7431A2D6F5}" srcOrd="2" destOrd="0" parTransId="{44701C17-C52E-43D7-9B15-729F88C84B4C}" sibTransId="{0F59DFAB-B602-4B82-B827-616B0E22F1D7}"/>
    <dgm:cxn modelId="{8B9A3374-7009-4194-BF84-4D4776501622}" srcId="{87A2FB84-252D-43B9-8ABD-B0B5D5B56DF5}" destId="{CB092B4A-46FD-4BAA-A7FF-74BCDA961438}" srcOrd="0" destOrd="0" parTransId="{1500CC82-6B05-463B-A63B-2D6C525ED00D}" sibTransId="{911B0CD2-F935-49E0-85C7-E6B94C9312A1}"/>
    <dgm:cxn modelId="{C7EB68F3-DABD-4382-862F-26D222B9E073}" srcId="{87A2FB84-252D-43B9-8ABD-B0B5D5B56DF5}" destId="{474B1847-CE65-4A35-BF8B-F2B8EC0F707F}" srcOrd="1" destOrd="0" parTransId="{BB0D5537-E410-48EC-B052-43932E3774CB}" sibTransId="{D3924958-3296-46DB-BBEF-22875A36843A}"/>
    <dgm:cxn modelId="{D2D69AFF-6F35-4F5E-B190-7C444C1FC386}" type="presOf" srcId="{A6FFDC28-4A5E-475F-B7C3-D91C8465CD1E}" destId="{F3B106FF-6732-4AD4-84A6-D895A717105F}" srcOrd="0" destOrd="0" presId="urn:diagrams.loki3.com/BracketList+Icon"/>
    <dgm:cxn modelId="{2BBD57A2-8555-4E1C-A6DE-964E371B8D86}" type="presOf" srcId="{87A2FB84-252D-43B9-8ABD-B0B5D5B56DF5}" destId="{0ACDDF0A-A39B-4842-A6E5-ED061165A44B}" srcOrd="0" destOrd="0" presId="urn:diagrams.loki3.com/BracketList+Icon"/>
    <dgm:cxn modelId="{F7C1545E-DA49-4C33-8D48-4F785CCCA05D}" srcId="{4787E091-F98A-4291-905C-E21267C76AA1}" destId="{E7EF1003-18BA-42DD-8E4B-2A0DCFC2A9B3}" srcOrd="0" destOrd="0" parTransId="{1A2C663F-695B-467E-BF13-667381AD9348}" sibTransId="{3E3395B1-55FA-40A4-BD35-AF757FBCD0A4}"/>
    <dgm:cxn modelId="{17617CD0-584D-4C4A-A9CB-22351BD4698B}" type="presOf" srcId="{E7EF1003-18BA-42DD-8E4B-2A0DCFC2A9B3}" destId="{4C9CC761-5341-49AB-AA50-189D98443633}" srcOrd="0" destOrd="0" presId="urn:diagrams.loki3.com/BracketList+Icon"/>
    <dgm:cxn modelId="{AB255EDC-D720-49CB-AAE6-77476B939381}" type="presOf" srcId="{474B1847-CE65-4A35-BF8B-F2B8EC0F707F}" destId="{E6147BA5-E6D6-4A07-8B5B-2988247839E6}" srcOrd="0" destOrd="1" presId="urn:diagrams.loki3.com/BracketList+Icon"/>
    <dgm:cxn modelId="{1F560341-D1F9-4783-BB5D-9B9BECEC2BBD}" srcId="{F7569144-24E3-4ADE-AFFE-E7B728FC79DB}" destId="{A6B9173E-EDD2-4FAA-9367-322C22EEAD2E}" srcOrd="1" destOrd="0" parTransId="{BCAA9BE6-FB24-4325-BB00-BAA6330A146C}" sibTransId="{AD948EA0-6C58-43E0-8977-C45F9576F7DB}"/>
    <dgm:cxn modelId="{0C9A8528-21BC-4E5A-B298-9EE698B0A865}" type="presOf" srcId="{54B3A605-C2A6-43B4-AE64-664434982E39}" destId="{22A21259-EC5E-4E6C-AA26-25AF4D01FC83}" srcOrd="0" destOrd="2" presId="urn:diagrams.loki3.com/BracketList+Icon"/>
    <dgm:cxn modelId="{6C9A2C5F-4693-4AA7-9BF0-04F4ECBEFEBE}" type="presOf" srcId="{4787E091-F98A-4291-905C-E21267C76AA1}" destId="{D6233FD4-D77C-40D7-9B17-0B2C4903DCF8}" srcOrd="0" destOrd="0" presId="urn:diagrams.loki3.com/BracketList+Icon"/>
    <dgm:cxn modelId="{A83F980A-81E0-4210-A997-088B33C70ED1}" srcId="{87B5708E-1C61-439B-9A6C-00E27724DAE8}" destId="{168CC267-5CFF-49ED-BAF4-640FA30E728B}" srcOrd="0" destOrd="0" parTransId="{B6530171-4F2A-41A8-BBC3-F663202F45F7}" sibTransId="{0287FB1C-1647-49B8-8EB4-7817329A37B7}"/>
    <dgm:cxn modelId="{26A8AD8B-9CC6-499D-862B-4ADF00785814}" srcId="{A6FFDC28-4A5E-475F-B7C3-D91C8465CD1E}" destId="{4787E091-F98A-4291-905C-E21267C76AA1}" srcOrd="3" destOrd="0" parTransId="{49933051-3408-451F-B312-A403B8B8B554}" sibTransId="{4EC27A57-8280-43F1-84B1-642BD614BB47}"/>
    <dgm:cxn modelId="{4A154EF1-4834-45E2-B926-31A0D368A9E1}" srcId="{87B5708E-1C61-439B-9A6C-00E27724DAE8}" destId="{927CA8B2-861E-4812-A684-ABBD24337460}" srcOrd="2" destOrd="0" parTransId="{910D18A9-0531-491F-B12A-AEEA4C536FCC}" sibTransId="{4B08432C-C375-44AE-833E-900DC0912804}"/>
    <dgm:cxn modelId="{651BEE99-3534-4F0E-96F7-8A9A830D5A04}" type="presOf" srcId="{F7569144-24E3-4ADE-AFFE-E7B728FC79DB}" destId="{A498ACCF-74E1-4847-965B-82ECAAD9C82D}" srcOrd="0" destOrd="0" presId="urn:diagrams.loki3.com/BracketList+Icon"/>
    <dgm:cxn modelId="{85ECF27C-5273-4F65-87B1-56C992D4EC1A}" srcId="{A6FFDC28-4A5E-475F-B7C3-D91C8465CD1E}" destId="{130E2D3F-6FED-4942-9425-67714164229C}" srcOrd="4" destOrd="0" parTransId="{3C648B40-10B9-46C0-A960-65DBE2D7D564}" sibTransId="{642DF56C-C9EB-4B0F-A01D-23EAB16F697D}"/>
    <dgm:cxn modelId="{1B8162F7-D2F6-4BF9-877C-43D61E7C5F1C}" type="presOf" srcId="{671CAF61-9D89-45C0-ABCE-708FD5CE6F6F}" destId="{22A21259-EC5E-4E6C-AA26-25AF4D01FC83}" srcOrd="0" destOrd="0" presId="urn:diagrams.loki3.com/BracketList+Icon"/>
    <dgm:cxn modelId="{9066F908-2D28-4569-AFC0-55AC589B5365}" type="presOf" srcId="{130E2D3F-6FED-4942-9425-67714164229C}" destId="{9E948516-3980-45B9-B62C-AFD3B884C8B9}" srcOrd="0" destOrd="0" presId="urn:diagrams.loki3.com/BracketList+Icon"/>
    <dgm:cxn modelId="{84C1BAA4-19CB-4769-8C83-316970D120FB}" type="presOf" srcId="{A6B9173E-EDD2-4FAA-9367-322C22EEAD2E}" destId="{22A21259-EC5E-4E6C-AA26-25AF4D01FC83}" srcOrd="0" destOrd="1" presId="urn:diagrams.loki3.com/BracketList+Icon"/>
    <dgm:cxn modelId="{7A48BF36-BBB6-459D-B486-31FF42501461}" type="presOf" srcId="{87B5708E-1C61-439B-9A6C-00E27724DAE8}" destId="{45D3CA0A-984D-4C8F-886B-B25D63AE6C8E}" srcOrd="0" destOrd="0" presId="urn:diagrams.loki3.com/BracketList+Icon"/>
    <dgm:cxn modelId="{5740109E-1410-4690-89B0-2B9E0AB0FD4F}" type="presOf" srcId="{BE6DD5D9-F32C-4B6F-B554-FA7431A2D6F5}" destId="{4C9CC761-5341-49AB-AA50-189D98443633}" srcOrd="0" destOrd="2" presId="urn:diagrams.loki3.com/BracketList+Icon"/>
    <dgm:cxn modelId="{05B85C72-E451-4AC1-98E8-F0CFE610B5F1}" srcId="{87B5708E-1C61-439B-9A6C-00E27724DAE8}" destId="{E735669B-F143-4421-9495-F5D50F515D04}" srcOrd="1" destOrd="0" parTransId="{77E9385B-23DE-4614-93EA-1D8E588C5DC7}" sibTransId="{F27B6353-C5C5-4D04-BE71-60E24EA7E12C}"/>
    <dgm:cxn modelId="{99B4B3D9-5882-487E-9119-F59B7F1EE829}" type="presOf" srcId="{6CCA57E9-98E6-47E8-81C8-406108C92B68}" destId="{4C9CC761-5341-49AB-AA50-189D98443633}" srcOrd="0" destOrd="1" presId="urn:diagrams.loki3.com/BracketList+Icon"/>
    <dgm:cxn modelId="{253A324F-DEBE-4BF1-8211-1D7D9A2C33D6}" srcId="{F7569144-24E3-4ADE-AFFE-E7B728FC79DB}" destId="{54B3A605-C2A6-43B4-AE64-664434982E39}" srcOrd="2" destOrd="0" parTransId="{EA76632C-A1A1-44C5-B0E3-8FECB7753032}" sibTransId="{1ACFF9B6-18DB-49E3-BA29-298036367918}"/>
    <dgm:cxn modelId="{2A14BC00-9FF0-4EA5-B4BF-18FDEBAC83C1}" type="presOf" srcId="{E735669B-F143-4421-9495-F5D50F515D04}" destId="{135B6B56-5831-4C23-A805-6B0A481A5253}" srcOrd="0" destOrd="1" presId="urn:diagrams.loki3.com/BracketList+Icon"/>
    <dgm:cxn modelId="{6639C985-A283-4391-B482-104CC7A65994}" srcId="{130E2D3F-6FED-4942-9425-67714164229C}" destId="{CAE81249-2DF3-4167-B37C-D8EA5E975711}" srcOrd="0" destOrd="0" parTransId="{B208F30B-05C1-4490-BA6B-F03349101C07}" sibTransId="{F08725A1-03DD-4BC6-B49B-E62FC8E6646D}"/>
    <dgm:cxn modelId="{83B5D2A7-54C5-41A2-A2DD-C87280057766}" srcId="{A6FFDC28-4A5E-475F-B7C3-D91C8465CD1E}" destId="{87B5708E-1C61-439B-9A6C-00E27724DAE8}" srcOrd="0" destOrd="0" parTransId="{05A5B35C-78E4-4E15-8873-DE64AF02CE91}" sibTransId="{E88869B9-D9E3-44C6-B4F9-60173540EA1B}"/>
    <dgm:cxn modelId="{B653C9BD-8EF6-4E11-918B-2AA0EFA49243}" type="presOf" srcId="{23B26693-2644-42A8-A813-08D2A141B01C}" destId="{FB2D0525-F8BB-498D-BA90-A2A75B71576C}" srcOrd="0" destOrd="1" presId="urn:diagrams.loki3.com/BracketList+Icon"/>
    <dgm:cxn modelId="{D73A7160-7D86-4E05-B96B-65A4B2DE8BBD}" type="presOf" srcId="{CB092B4A-46FD-4BAA-A7FF-74BCDA961438}" destId="{E6147BA5-E6D6-4A07-8B5B-2988247839E6}" srcOrd="0" destOrd="0" presId="urn:diagrams.loki3.com/BracketList+Icon"/>
    <dgm:cxn modelId="{1095BC78-A92E-40EC-ACAA-86C38F2E5F37}" srcId="{A6FFDC28-4A5E-475F-B7C3-D91C8465CD1E}" destId="{F7569144-24E3-4ADE-AFFE-E7B728FC79DB}" srcOrd="1" destOrd="0" parTransId="{6FF7407E-7415-4D47-AB68-CB9C2BF3EB98}" sibTransId="{55B52D9E-DD8B-453C-B3B1-2EE654F57021}"/>
    <dgm:cxn modelId="{5EE1CD30-06FE-49D3-BD97-63A907A48E8C}" type="presOf" srcId="{CAE81249-2DF3-4167-B37C-D8EA5E975711}" destId="{FB2D0525-F8BB-498D-BA90-A2A75B71576C}" srcOrd="0" destOrd="0" presId="urn:diagrams.loki3.com/BracketList+Icon"/>
    <dgm:cxn modelId="{515EA0E4-C44C-4942-9700-C644BAFADCFA}" srcId="{F7569144-24E3-4ADE-AFFE-E7B728FC79DB}" destId="{671CAF61-9D89-45C0-ABCE-708FD5CE6F6F}" srcOrd="0" destOrd="0" parTransId="{3A92A5A8-2BA1-4155-AEC9-2EF44CBD7383}" sibTransId="{BCF144E4-68D3-4CAC-BD52-63C6D1A4800A}"/>
    <dgm:cxn modelId="{D5582AE0-F624-44BA-AF52-C662103D1A63}" srcId="{4787E091-F98A-4291-905C-E21267C76AA1}" destId="{6CCA57E9-98E6-47E8-81C8-406108C92B68}" srcOrd="1" destOrd="0" parTransId="{FC1630E1-9BC7-40F5-A5B9-9DEDF8290844}" sibTransId="{7ACBAF5E-822D-497E-B43E-77B2E879D3E0}"/>
    <dgm:cxn modelId="{3AF7CE80-F71D-4E87-9525-DA57071E8014}" srcId="{A6FFDC28-4A5E-475F-B7C3-D91C8465CD1E}" destId="{87A2FB84-252D-43B9-8ABD-B0B5D5B56DF5}" srcOrd="2" destOrd="0" parTransId="{F0674E0B-6BE0-41C8-9446-7CFBE432615A}" sibTransId="{07C3D0A0-F01F-456E-AE32-F84F3FC31B44}"/>
    <dgm:cxn modelId="{2CB9D66A-CE39-4155-B7A2-A947A2A45760}" type="presOf" srcId="{927CA8B2-861E-4812-A684-ABBD24337460}" destId="{135B6B56-5831-4C23-A805-6B0A481A5253}" srcOrd="0" destOrd="2" presId="urn:diagrams.loki3.com/BracketList+Icon"/>
    <dgm:cxn modelId="{A0F5820B-2246-4CEB-A654-901DDAAD5703}" type="presOf" srcId="{168CC267-5CFF-49ED-BAF4-640FA30E728B}" destId="{135B6B56-5831-4C23-A805-6B0A481A5253}" srcOrd="0" destOrd="0" presId="urn:diagrams.loki3.com/BracketList+Icon"/>
    <dgm:cxn modelId="{814C5B56-80CD-40A4-8727-307C996EA8A2}" type="presParOf" srcId="{F3B106FF-6732-4AD4-84A6-D895A717105F}" destId="{A13A8ACC-A439-4181-9E70-90B62DE1AF3A}" srcOrd="0" destOrd="0" presId="urn:diagrams.loki3.com/BracketList+Icon"/>
    <dgm:cxn modelId="{FDCBA678-20D3-48A3-85BA-E50E4AB2C2EB}" type="presParOf" srcId="{A13A8ACC-A439-4181-9E70-90B62DE1AF3A}" destId="{45D3CA0A-984D-4C8F-886B-B25D63AE6C8E}" srcOrd="0" destOrd="0" presId="urn:diagrams.loki3.com/BracketList+Icon"/>
    <dgm:cxn modelId="{DA15B81B-14EA-4FDE-860B-59A2966F306C}" type="presParOf" srcId="{A13A8ACC-A439-4181-9E70-90B62DE1AF3A}" destId="{E9AFCB5B-DABD-46A0-A9F2-678929F86EA7}" srcOrd="1" destOrd="0" presId="urn:diagrams.loki3.com/BracketList+Icon"/>
    <dgm:cxn modelId="{68C334E2-C548-4467-89C8-86C55E522F01}" type="presParOf" srcId="{A13A8ACC-A439-4181-9E70-90B62DE1AF3A}" destId="{C5223BD3-5385-4172-84BE-15A96A8AAFF7}" srcOrd="2" destOrd="0" presId="urn:diagrams.loki3.com/BracketList+Icon"/>
    <dgm:cxn modelId="{F0C78BF3-EC59-433E-86FF-ABF8450D3EA4}" type="presParOf" srcId="{A13A8ACC-A439-4181-9E70-90B62DE1AF3A}" destId="{135B6B56-5831-4C23-A805-6B0A481A5253}" srcOrd="3" destOrd="0" presId="urn:diagrams.loki3.com/BracketList+Icon"/>
    <dgm:cxn modelId="{21BFDE5F-6E45-4B7D-B4FD-19CD121444B3}" type="presParOf" srcId="{F3B106FF-6732-4AD4-84A6-D895A717105F}" destId="{8A809C36-CE42-4A71-9136-D4DFFA5D8782}" srcOrd="1" destOrd="0" presId="urn:diagrams.loki3.com/BracketList+Icon"/>
    <dgm:cxn modelId="{ABA4CA86-6FD5-4F24-B54A-970E6BD2D498}" type="presParOf" srcId="{F3B106FF-6732-4AD4-84A6-D895A717105F}" destId="{894BD565-0757-407E-BDD6-64D10766D59D}" srcOrd="2" destOrd="0" presId="urn:diagrams.loki3.com/BracketList+Icon"/>
    <dgm:cxn modelId="{AD6CEE58-02D4-49B5-A33A-78A5B70C5E15}" type="presParOf" srcId="{894BD565-0757-407E-BDD6-64D10766D59D}" destId="{A498ACCF-74E1-4847-965B-82ECAAD9C82D}" srcOrd="0" destOrd="0" presId="urn:diagrams.loki3.com/BracketList+Icon"/>
    <dgm:cxn modelId="{D14A7C28-750F-492A-94A0-4A06C59DCD5A}" type="presParOf" srcId="{894BD565-0757-407E-BDD6-64D10766D59D}" destId="{8E3D55A5-DDC0-42BA-B36C-7FDC11A79B3E}" srcOrd="1" destOrd="0" presId="urn:diagrams.loki3.com/BracketList+Icon"/>
    <dgm:cxn modelId="{24F19DDD-C688-43C7-8985-506B07D87495}" type="presParOf" srcId="{894BD565-0757-407E-BDD6-64D10766D59D}" destId="{28B0276F-4C08-4AF9-9F04-91F6D8833418}" srcOrd="2" destOrd="0" presId="urn:diagrams.loki3.com/BracketList+Icon"/>
    <dgm:cxn modelId="{4B6A4D2F-2A15-4067-961B-02002C148FD6}" type="presParOf" srcId="{894BD565-0757-407E-BDD6-64D10766D59D}" destId="{22A21259-EC5E-4E6C-AA26-25AF4D01FC83}" srcOrd="3" destOrd="0" presId="urn:diagrams.loki3.com/BracketList+Icon"/>
    <dgm:cxn modelId="{11AFF140-ABC3-414C-854E-B6DF59D96031}" type="presParOf" srcId="{F3B106FF-6732-4AD4-84A6-D895A717105F}" destId="{84E3F935-9218-4120-AF22-B3AFD80C9600}" srcOrd="3" destOrd="0" presId="urn:diagrams.loki3.com/BracketList+Icon"/>
    <dgm:cxn modelId="{A6241F35-7495-4EA0-975C-519D18755261}" type="presParOf" srcId="{F3B106FF-6732-4AD4-84A6-D895A717105F}" destId="{FE335C5F-806C-4650-A1B2-0052FA8FAABA}" srcOrd="4" destOrd="0" presId="urn:diagrams.loki3.com/BracketList+Icon"/>
    <dgm:cxn modelId="{B1B8FD53-2057-4A4C-8C59-3720CE64F753}" type="presParOf" srcId="{FE335C5F-806C-4650-A1B2-0052FA8FAABA}" destId="{0ACDDF0A-A39B-4842-A6E5-ED061165A44B}" srcOrd="0" destOrd="0" presId="urn:diagrams.loki3.com/BracketList+Icon"/>
    <dgm:cxn modelId="{E4DAA203-4C61-499C-8F57-BE54C30DB7EC}" type="presParOf" srcId="{FE335C5F-806C-4650-A1B2-0052FA8FAABA}" destId="{23E89E90-B36E-4BD8-939A-D40B0CC1C6C2}" srcOrd="1" destOrd="0" presId="urn:diagrams.loki3.com/BracketList+Icon"/>
    <dgm:cxn modelId="{6DC86C85-08A6-44AF-BCDF-BFF23900C3B1}" type="presParOf" srcId="{FE335C5F-806C-4650-A1B2-0052FA8FAABA}" destId="{7BACAF4B-1972-4822-B3BE-2A5901A92E59}" srcOrd="2" destOrd="0" presId="urn:diagrams.loki3.com/BracketList+Icon"/>
    <dgm:cxn modelId="{6DDD8E8B-8BF7-4596-84D5-DDB0ED8C601B}" type="presParOf" srcId="{FE335C5F-806C-4650-A1B2-0052FA8FAABA}" destId="{E6147BA5-E6D6-4A07-8B5B-2988247839E6}" srcOrd="3" destOrd="0" presId="urn:diagrams.loki3.com/BracketList+Icon"/>
    <dgm:cxn modelId="{B874B928-6DF8-4DC0-8E36-9EDD02186151}" type="presParOf" srcId="{F3B106FF-6732-4AD4-84A6-D895A717105F}" destId="{89B25DD7-E83B-4AA4-A670-B9F47E7DE272}" srcOrd="5" destOrd="0" presId="urn:diagrams.loki3.com/BracketList+Icon"/>
    <dgm:cxn modelId="{10F719F2-5562-4941-B62D-2DC92FC5E9AB}" type="presParOf" srcId="{F3B106FF-6732-4AD4-84A6-D895A717105F}" destId="{BA10E2B6-55AF-4B35-8CB9-3F837041BEBD}" srcOrd="6" destOrd="0" presId="urn:diagrams.loki3.com/BracketList+Icon"/>
    <dgm:cxn modelId="{5C25B732-981D-41BF-AB69-1441EE9D0BBA}" type="presParOf" srcId="{BA10E2B6-55AF-4B35-8CB9-3F837041BEBD}" destId="{D6233FD4-D77C-40D7-9B17-0B2C4903DCF8}" srcOrd="0" destOrd="0" presId="urn:diagrams.loki3.com/BracketList+Icon"/>
    <dgm:cxn modelId="{7CFCD2E2-15A6-4588-A3D4-177C1CF2E909}" type="presParOf" srcId="{BA10E2B6-55AF-4B35-8CB9-3F837041BEBD}" destId="{F9C7A7A5-0E5C-4A0E-88FE-CE132EF206CB}" srcOrd="1" destOrd="0" presId="urn:diagrams.loki3.com/BracketList+Icon"/>
    <dgm:cxn modelId="{E71D4B00-16FA-448D-BC8B-D5262DE7849A}" type="presParOf" srcId="{BA10E2B6-55AF-4B35-8CB9-3F837041BEBD}" destId="{CABEE897-9E7E-4201-8561-581CE3787D67}" srcOrd="2" destOrd="0" presId="urn:diagrams.loki3.com/BracketList+Icon"/>
    <dgm:cxn modelId="{AC04D6A8-1A4B-4428-ADCA-5C57268D6D67}" type="presParOf" srcId="{BA10E2B6-55AF-4B35-8CB9-3F837041BEBD}" destId="{4C9CC761-5341-49AB-AA50-189D98443633}" srcOrd="3" destOrd="0" presId="urn:diagrams.loki3.com/BracketList+Icon"/>
    <dgm:cxn modelId="{500DE5CD-AA0E-4B61-8419-D5867537AD51}" type="presParOf" srcId="{F3B106FF-6732-4AD4-84A6-D895A717105F}" destId="{C65E8F63-CCD7-4A70-A726-35A8EA283C76}" srcOrd="7" destOrd="0" presId="urn:diagrams.loki3.com/BracketList+Icon"/>
    <dgm:cxn modelId="{F74791BF-88EC-4992-AA5A-7B0A91041CDC}" type="presParOf" srcId="{F3B106FF-6732-4AD4-84A6-D895A717105F}" destId="{1DB23A7F-708A-43E4-B1C9-13B6D22892B5}" srcOrd="8" destOrd="0" presId="urn:diagrams.loki3.com/BracketList+Icon"/>
    <dgm:cxn modelId="{97C4D5AB-C59F-49C5-8907-B26EBACDBD44}" type="presParOf" srcId="{1DB23A7F-708A-43E4-B1C9-13B6D22892B5}" destId="{9E948516-3980-45B9-B62C-AFD3B884C8B9}" srcOrd="0" destOrd="0" presId="urn:diagrams.loki3.com/BracketList+Icon"/>
    <dgm:cxn modelId="{E85E2673-FB9F-4AA3-8465-04EA41764D74}" type="presParOf" srcId="{1DB23A7F-708A-43E4-B1C9-13B6D22892B5}" destId="{C7AED741-D706-4D6A-9176-A8C9220FF69D}" srcOrd="1" destOrd="0" presId="urn:diagrams.loki3.com/BracketList+Icon"/>
    <dgm:cxn modelId="{4F17442B-397B-475F-8990-523290CA1C70}" type="presParOf" srcId="{1DB23A7F-708A-43E4-B1C9-13B6D22892B5}" destId="{7BD14A66-9057-4C2D-BD47-F3326EF926C0}" srcOrd="2" destOrd="0" presId="urn:diagrams.loki3.com/BracketList+Icon"/>
    <dgm:cxn modelId="{9C59598A-6910-4D36-A594-2DAFC5792B18}" type="presParOf" srcId="{1DB23A7F-708A-43E4-B1C9-13B6D22892B5}" destId="{FB2D0525-F8BB-498D-BA90-A2A75B71576C}" srcOrd="3" destOrd="0" presId="urn:diagrams.loki3.com/BracketList+Icon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AB91945A-61FC-499E-BF24-1DDE68807E71}" type="doc">
      <dgm:prSet loTypeId="urn:microsoft.com/office/officeart/2005/8/layout/list1" loCatId="list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D9907D1C-04D0-435A-942D-D175004A8008}">
      <dgm:prSet phldrT="[Texto]"/>
      <dgm:spPr/>
      <dgm:t>
        <a:bodyPr/>
        <a:lstStyle/>
        <a:p>
          <a:r>
            <a:rPr lang="pt-BR" dirty="0" smtClean="0"/>
            <a:t>Avaliação</a:t>
          </a:r>
          <a:endParaRPr lang="pt-BR" dirty="0"/>
        </a:p>
      </dgm:t>
    </dgm:pt>
    <dgm:pt modelId="{08EB5020-47E9-4D50-B5E5-88D6CDA00FA2}" type="parTrans" cxnId="{6E1B965D-FF9D-44D3-9A38-329E7E5E9D8B}">
      <dgm:prSet/>
      <dgm:spPr/>
      <dgm:t>
        <a:bodyPr/>
        <a:lstStyle/>
        <a:p>
          <a:endParaRPr lang="pt-BR"/>
        </a:p>
      </dgm:t>
    </dgm:pt>
    <dgm:pt modelId="{B24D5A45-AC4F-4FD9-BCE0-C7DF986C048D}" type="sibTrans" cxnId="{6E1B965D-FF9D-44D3-9A38-329E7E5E9D8B}">
      <dgm:prSet/>
      <dgm:spPr/>
      <dgm:t>
        <a:bodyPr/>
        <a:lstStyle/>
        <a:p>
          <a:endParaRPr lang="pt-BR"/>
        </a:p>
      </dgm:t>
    </dgm:pt>
    <dgm:pt modelId="{5BB58BF5-C144-425D-AADB-0F4901F4C43C}">
      <dgm:prSet phldrT="[Texto]"/>
      <dgm:spPr/>
      <dgm:t>
        <a:bodyPr/>
        <a:lstStyle/>
        <a:p>
          <a:r>
            <a:rPr lang="pt-BR" sz="3800" dirty="0" smtClean="0"/>
            <a:t>Individual</a:t>
          </a:r>
          <a:endParaRPr lang="pt-BR" sz="3800" dirty="0"/>
        </a:p>
      </dgm:t>
    </dgm:pt>
    <dgm:pt modelId="{F063772C-406E-4778-817A-9F0CE54426CD}" type="parTrans" cxnId="{046FA25F-593F-4C9F-AF36-114BDFE06EBA}">
      <dgm:prSet/>
      <dgm:spPr/>
      <dgm:t>
        <a:bodyPr/>
        <a:lstStyle/>
        <a:p>
          <a:endParaRPr lang="pt-BR"/>
        </a:p>
      </dgm:t>
    </dgm:pt>
    <dgm:pt modelId="{534384B7-5BCC-4438-A098-58DC5BA84ED6}" type="sibTrans" cxnId="{046FA25F-593F-4C9F-AF36-114BDFE06EBA}">
      <dgm:prSet/>
      <dgm:spPr/>
      <dgm:t>
        <a:bodyPr/>
        <a:lstStyle/>
        <a:p>
          <a:endParaRPr lang="pt-BR"/>
        </a:p>
      </dgm:t>
    </dgm:pt>
    <dgm:pt modelId="{BC7EF7FE-A7DB-4666-89A8-FEB3FDBD92D1}">
      <dgm:prSet phldrT="[Texto]"/>
      <dgm:spPr/>
      <dgm:t>
        <a:bodyPr/>
        <a:lstStyle/>
        <a:p>
          <a:r>
            <a:rPr lang="pt-BR" sz="3800" dirty="0" smtClean="0"/>
            <a:t>Pode consultar as práticas, livros, Google, etc.</a:t>
          </a:r>
          <a:endParaRPr lang="pt-BR" sz="3800" dirty="0"/>
        </a:p>
      </dgm:t>
    </dgm:pt>
    <dgm:pt modelId="{80BC17AF-E4D2-40A8-AA5B-36F5C2319052}" type="parTrans" cxnId="{B958B28E-BA0B-48C1-86FE-1BCE04D4BEAF}">
      <dgm:prSet/>
      <dgm:spPr/>
      <dgm:t>
        <a:bodyPr/>
        <a:lstStyle/>
        <a:p>
          <a:endParaRPr lang="pt-BR"/>
        </a:p>
      </dgm:t>
    </dgm:pt>
    <dgm:pt modelId="{403CB234-2117-438E-B74B-3B0406EDC627}" type="sibTrans" cxnId="{B958B28E-BA0B-48C1-86FE-1BCE04D4BEAF}">
      <dgm:prSet/>
      <dgm:spPr/>
      <dgm:t>
        <a:bodyPr/>
        <a:lstStyle/>
        <a:p>
          <a:endParaRPr lang="pt-BR"/>
        </a:p>
      </dgm:t>
    </dgm:pt>
    <dgm:pt modelId="{DFDFE3E8-CBC8-4F5B-8E26-427478A06ACD}">
      <dgm:prSet phldrT="[Texto]" custT="1"/>
      <dgm:spPr/>
      <dgm:t>
        <a:bodyPr/>
        <a:lstStyle/>
        <a:p>
          <a:r>
            <a:rPr lang="pt-BR" sz="3200" dirty="0" smtClean="0">
              <a:hlinkClick xmlns:r="http://schemas.openxmlformats.org/officeDocument/2006/relationships" r:id="rId1" action="ppaction://hlinkfile"/>
            </a:rPr>
            <a:t>\\mga-ntleonam\@Compart\Patterns</a:t>
          </a:r>
          <a:endParaRPr lang="pt-BR" sz="3200" dirty="0"/>
        </a:p>
      </dgm:t>
    </dgm:pt>
    <dgm:pt modelId="{F74CC5E0-17B9-44CB-A1B2-5DBDCA6445CE}" type="parTrans" cxnId="{D60526C1-C1D2-42C9-98CC-0B1B1031CB03}">
      <dgm:prSet/>
      <dgm:spPr/>
      <dgm:t>
        <a:bodyPr/>
        <a:lstStyle/>
        <a:p>
          <a:endParaRPr lang="pt-BR"/>
        </a:p>
      </dgm:t>
    </dgm:pt>
    <dgm:pt modelId="{15CCB8C2-7972-4FE3-A11F-2512B5591C28}" type="sibTrans" cxnId="{D60526C1-C1D2-42C9-98CC-0B1B1031CB03}">
      <dgm:prSet/>
      <dgm:spPr/>
      <dgm:t>
        <a:bodyPr/>
        <a:lstStyle/>
        <a:p>
          <a:endParaRPr lang="pt-BR"/>
        </a:p>
      </dgm:t>
    </dgm:pt>
    <dgm:pt modelId="{427EA534-8726-4C08-AF62-A8D156770441}">
      <dgm:prSet phldrT="[Texto]" custT="1"/>
      <dgm:spPr/>
      <dgm:t>
        <a:bodyPr/>
        <a:lstStyle/>
        <a:p>
          <a:r>
            <a:rPr lang="pt-BR" sz="3200" dirty="0" smtClean="0"/>
            <a:t>Compactar e </a:t>
          </a:r>
          <a:r>
            <a:rPr lang="pt-BR" sz="3200" dirty="0" err="1" smtClean="0"/>
            <a:t>enivar</a:t>
          </a:r>
          <a:r>
            <a:rPr lang="pt-BR" sz="3200" dirty="0" smtClean="0"/>
            <a:t> para </a:t>
          </a:r>
          <a:r>
            <a:rPr lang="pt-BR" sz="3200" b="1" dirty="0" smtClean="0"/>
            <a:t>leonam.anjos@benner.com.br</a:t>
          </a:r>
          <a:endParaRPr lang="pt-BR" sz="3200" b="1" dirty="0"/>
        </a:p>
      </dgm:t>
    </dgm:pt>
    <dgm:pt modelId="{E9D71D38-AD30-44DD-B265-6E903EE67792}" type="parTrans" cxnId="{F315271C-A490-41C2-A6EC-EDCB6EB165B9}">
      <dgm:prSet/>
      <dgm:spPr/>
      <dgm:t>
        <a:bodyPr/>
        <a:lstStyle/>
        <a:p>
          <a:endParaRPr lang="pt-BR"/>
        </a:p>
      </dgm:t>
    </dgm:pt>
    <dgm:pt modelId="{F6206A10-8580-4A1C-9D3B-D24FF3A6BA9F}" type="sibTrans" cxnId="{F315271C-A490-41C2-A6EC-EDCB6EB165B9}">
      <dgm:prSet/>
      <dgm:spPr/>
      <dgm:t>
        <a:bodyPr/>
        <a:lstStyle/>
        <a:p>
          <a:endParaRPr lang="pt-BR"/>
        </a:p>
      </dgm:t>
    </dgm:pt>
    <dgm:pt modelId="{615F8F2F-32EC-411A-9DD1-EF1DBF79002E}" type="pres">
      <dgm:prSet presAssocID="{AB91945A-61FC-499E-BF24-1DDE68807E71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pt-BR"/>
        </a:p>
      </dgm:t>
    </dgm:pt>
    <dgm:pt modelId="{8B62687B-E257-48E7-864D-DCDD9900BFC5}" type="pres">
      <dgm:prSet presAssocID="{D9907D1C-04D0-435A-942D-D175004A8008}" presName="parentLin" presStyleCnt="0"/>
      <dgm:spPr/>
    </dgm:pt>
    <dgm:pt modelId="{A0476AB7-B7DC-40A7-97A5-D887F0CB3D2D}" type="pres">
      <dgm:prSet presAssocID="{D9907D1C-04D0-435A-942D-D175004A8008}" presName="parentLeftMargin" presStyleLbl="node1" presStyleIdx="0" presStyleCnt="1"/>
      <dgm:spPr/>
      <dgm:t>
        <a:bodyPr/>
        <a:lstStyle/>
        <a:p>
          <a:endParaRPr lang="pt-BR"/>
        </a:p>
      </dgm:t>
    </dgm:pt>
    <dgm:pt modelId="{71D42E9B-7463-4BAF-8CD4-06AD3EF89CCC}" type="pres">
      <dgm:prSet presAssocID="{D9907D1C-04D0-435A-942D-D175004A8008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6CA487CB-A1CE-494C-A81C-C5E6D98B4326}" type="pres">
      <dgm:prSet presAssocID="{D9907D1C-04D0-435A-942D-D175004A8008}" presName="negativeSpace" presStyleCnt="0"/>
      <dgm:spPr/>
    </dgm:pt>
    <dgm:pt modelId="{5649B99F-BE88-4571-A184-7FAB9CFF11FC}" type="pres">
      <dgm:prSet presAssocID="{D9907D1C-04D0-435A-942D-D175004A8008}" presName="childText" presStyleLbl="conFgAcc1" presStyleIdx="0" presStyleCnt="1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</dgm:ptLst>
  <dgm:cxnLst>
    <dgm:cxn modelId="{6CDAB389-2B4F-4F51-ADFD-72B2334E8050}" type="presOf" srcId="{DFDFE3E8-CBC8-4F5B-8E26-427478A06ACD}" destId="{5649B99F-BE88-4571-A184-7FAB9CFF11FC}" srcOrd="0" destOrd="2" presId="urn:microsoft.com/office/officeart/2005/8/layout/list1"/>
    <dgm:cxn modelId="{134D6FC7-D7B9-4647-895E-EC0A6AB43F20}" type="presOf" srcId="{BC7EF7FE-A7DB-4666-89A8-FEB3FDBD92D1}" destId="{5649B99F-BE88-4571-A184-7FAB9CFF11FC}" srcOrd="0" destOrd="1" presId="urn:microsoft.com/office/officeart/2005/8/layout/list1"/>
    <dgm:cxn modelId="{C357CC4D-F0DE-47EE-854C-A0C240EBF8B8}" type="presOf" srcId="{AB91945A-61FC-499E-BF24-1DDE68807E71}" destId="{615F8F2F-32EC-411A-9DD1-EF1DBF79002E}" srcOrd="0" destOrd="0" presId="urn:microsoft.com/office/officeart/2005/8/layout/list1"/>
    <dgm:cxn modelId="{6E1B965D-FF9D-44D3-9A38-329E7E5E9D8B}" srcId="{AB91945A-61FC-499E-BF24-1DDE68807E71}" destId="{D9907D1C-04D0-435A-942D-D175004A8008}" srcOrd="0" destOrd="0" parTransId="{08EB5020-47E9-4D50-B5E5-88D6CDA00FA2}" sibTransId="{B24D5A45-AC4F-4FD9-BCE0-C7DF986C048D}"/>
    <dgm:cxn modelId="{046FA25F-593F-4C9F-AF36-114BDFE06EBA}" srcId="{D9907D1C-04D0-435A-942D-D175004A8008}" destId="{5BB58BF5-C144-425D-AADB-0F4901F4C43C}" srcOrd="0" destOrd="0" parTransId="{F063772C-406E-4778-817A-9F0CE54426CD}" sibTransId="{534384B7-5BCC-4438-A098-58DC5BA84ED6}"/>
    <dgm:cxn modelId="{D60526C1-C1D2-42C9-98CC-0B1B1031CB03}" srcId="{D9907D1C-04D0-435A-942D-D175004A8008}" destId="{DFDFE3E8-CBC8-4F5B-8E26-427478A06ACD}" srcOrd="2" destOrd="0" parTransId="{F74CC5E0-17B9-44CB-A1B2-5DBDCA6445CE}" sibTransId="{15CCB8C2-7972-4FE3-A11F-2512B5591C28}"/>
    <dgm:cxn modelId="{6B7C5C5A-EFF8-4C33-A9DD-A8B8AA511F8B}" type="presOf" srcId="{427EA534-8726-4C08-AF62-A8D156770441}" destId="{5649B99F-BE88-4571-A184-7FAB9CFF11FC}" srcOrd="0" destOrd="3" presId="urn:microsoft.com/office/officeart/2005/8/layout/list1"/>
    <dgm:cxn modelId="{56F51DD9-1297-4B3B-967C-EF6DCDFAD748}" type="presOf" srcId="{D9907D1C-04D0-435A-942D-D175004A8008}" destId="{71D42E9B-7463-4BAF-8CD4-06AD3EF89CCC}" srcOrd="1" destOrd="0" presId="urn:microsoft.com/office/officeart/2005/8/layout/list1"/>
    <dgm:cxn modelId="{F315271C-A490-41C2-A6EC-EDCB6EB165B9}" srcId="{D9907D1C-04D0-435A-942D-D175004A8008}" destId="{427EA534-8726-4C08-AF62-A8D156770441}" srcOrd="3" destOrd="0" parTransId="{E9D71D38-AD30-44DD-B265-6E903EE67792}" sibTransId="{F6206A10-8580-4A1C-9D3B-D24FF3A6BA9F}"/>
    <dgm:cxn modelId="{769843F1-3BD6-4E4A-885D-9B038463F2F0}" type="presOf" srcId="{5BB58BF5-C144-425D-AADB-0F4901F4C43C}" destId="{5649B99F-BE88-4571-A184-7FAB9CFF11FC}" srcOrd="0" destOrd="0" presId="urn:microsoft.com/office/officeart/2005/8/layout/list1"/>
    <dgm:cxn modelId="{B958B28E-BA0B-48C1-86FE-1BCE04D4BEAF}" srcId="{D9907D1C-04D0-435A-942D-D175004A8008}" destId="{BC7EF7FE-A7DB-4666-89A8-FEB3FDBD92D1}" srcOrd="1" destOrd="0" parTransId="{80BC17AF-E4D2-40A8-AA5B-36F5C2319052}" sibTransId="{403CB234-2117-438E-B74B-3B0406EDC627}"/>
    <dgm:cxn modelId="{87FE4644-2A1D-4E92-92AB-04D2C5129921}" type="presOf" srcId="{D9907D1C-04D0-435A-942D-D175004A8008}" destId="{A0476AB7-B7DC-40A7-97A5-D887F0CB3D2D}" srcOrd="0" destOrd="0" presId="urn:microsoft.com/office/officeart/2005/8/layout/list1"/>
    <dgm:cxn modelId="{8877A337-4AC5-4464-AABA-D7A1AADAD692}" type="presParOf" srcId="{615F8F2F-32EC-411A-9DD1-EF1DBF79002E}" destId="{8B62687B-E257-48E7-864D-DCDD9900BFC5}" srcOrd="0" destOrd="0" presId="urn:microsoft.com/office/officeart/2005/8/layout/list1"/>
    <dgm:cxn modelId="{DC17F72D-9F97-41F1-9E2A-F962C49E0BA0}" type="presParOf" srcId="{8B62687B-E257-48E7-864D-DCDD9900BFC5}" destId="{A0476AB7-B7DC-40A7-97A5-D887F0CB3D2D}" srcOrd="0" destOrd="0" presId="urn:microsoft.com/office/officeart/2005/8/layout/list1"/>
    <dgm:cxn modelId="{D49B6CA1-DBAB-4D7D-A876-9A2F332DE4A9}" type="presParOf" srcId="{8B62687B-E257-48E7-864D-DCDD9900BFC5}" destId="{71D42E9B-7463-4BAF-8CD4-06AD3EF89CCC}" srcOrd="1" destOrd="0" presId="urn:microsoft.com/office/officeart/2005/8/layout/list1"/>
    <dgm:cxn modelId="{AA97CE02-7845-423A-851A-52EF856B7993}" type="presParOf" srcId="{615F8F2F-32EC-411A-9DD1-EF1DBF79002E}" destId="{6CA487CB-A1CE-494C-A81C-C5E6D98B4326}" srcOrd="1" destOrd="0" presId="urn:microsoft.com/office/officeart/2005/8/layout/list1"/>
    <dgm:cxn modelId="{D0F041EC-7367-4524-8B03-4E9BAFA145C0}" type="presParOf" srcId="{615F8F2F-32EC-411A-9DD1-EF1DBF79002E}" destId="{5649B99F-BE88-4571-A184-7FAB9CFF11FC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6FFDC28-4A5E-475F-B7C3-D91C8465CD1E}" type="doc">
      <dgm:prSet loTypeId="urn:microsoft.com/office/officeart/2009/3/layout/PieProcess" loCatId="list" qsTypeId="urn:microsoft.com/office/officeart/2005/8/quickstyle/3d1" qsCatId="3D" csTypeId="urn:microsoft.com/office/officeart/2005/8/colors/accent1_5" csCatId="accent1" phldr="1"/>
      <dgm:spPr/>
      <dgm:t>
        <a:bodyPr/>
        <a:lstStyle/>
        <a:p>
          <a:endParaRPr lang="pt-BR"/>
        </a:p>
      </dgm:t>
    </dgm:pt>
    <dgm:pt modelId="{87B5708E-1C61-439B-9A6C-00E27724DAE8}">
      <dgm:prSet phldrT="[Texto]" custT="1"/>
      <dgm:spPr/>
      <dgm:t>
        <a:bodyPr/>
        <a:lstStyle/>
        <a:p>
          <a:r>
            <a:rPr lang="pt-BR" sz="2800" b="1" dirty="0" smtClean="0"/>
            <a:t>Padrões de </a:t>
          </a:r>
          <a:r>
            <a:rPr lang="pt-BR" sz="2400" b="1" dirty="0" smtClean="0"/>
            <a:t>Criação</a:t>
          </a:r>
          <a:endParaRPr lang="pt-BR" sz="2800" b="1" dirty="0"/>
        </a:p>
      </dgm:t>
    </dgm:pt>
    <dgm:pt modelId="{05A5B35C-78E4-4E15-8873-DE64AF02CE91}" type="parTrans" cxnId="{83B5D2A7-54C5-41A2-A2DD-C87280057766}">
      <dgm:prSet/>
      <dgm:spPr/>
      <dgm:t>
        <a:bodyPr/>
        <a:lstStyle/>
        <a:p>
          <a:endParaRPr lang="pt-BR" sz="2000"/>
        </a:p>
      </dgm:t>
    </dgm:pt>
    <dgm:pt modelId="{E88869B9-D9E3-44C6-B4F9-60173540EA1B}" type="sibTrans" cxnId="{83B5D2A7-54C5-41A2-A2DD-C87280057766}">
      <dgm:prSet/>
      <dgm:spPr/>
      <dgm:t>
        <a:bodyPr/>
        <a:lstStyle/>
        <a:p>
          <a:endParaRPr lang="pt-BR" sz="2000"/>
        </a:p>
      </dgm:t>
    </dgm:pt>
    <dgm:pt modelId="{F7569144-24E3-4ADE-AFFE-E7B728FC79DB}">
      <dgm:prSet phldrT="[Texto]" custT="1"/>
      <dgm:spPr/>
      <dgm:t>
        <a:bodyPr/>
        <a:lstStyle/>
        <a:p>
          <a:r>
            <a:rPr lang="pt-BR" sz="2800" b="1" dirty="0" smtClean="0"/>
            <a:t>Padrões </a:t>
          </a:r>
          <a:r>
            <a:rPr lang="pt-BR" sz="2400" b="1" dirty="0" smtClean="0"/>
            <a:t>Estruturais</a:t>
          </a:r>
          <a:endParaRPr lang="pt-BR" sz="2800" b="1" dirty="0"/>
        </a:p>
      </dgm:t>
    </dgm:pt>
    <dgm:pt modelId="{6FF7407E-7415-4D47-AB68-CB9C2BF3EB98}" type="parTrans" cxnId="{1095BC78-A92E-40EC-ACAA-86C38F2E5F37}">
      <dgm:prSet/>
      <dgm:spPr/>
      <dgm:t>
        <a:bodyPr/>
        <a:lstStyle/>
        <a:p>
          <a:endParaRPr lang="pt-BR" sz="2000"/>
        </a:p>
      </dgm:t>
    </dgm:pt>
    <dgm:pt modelId="{55B52D9E-DD8B-453C-B3B1-2EE654F57021}" type="sibTrans" cxnId="{1095BC78-A92E-40EC-ACAA-86C38F2E5F37}">
      <dgm:prSet/>
      <dgm:spPr/>
      <dgm:t>
        <a:bodyPr/>
        <a:lstStyle/>
        <a:p>
          <a:endParaRPr lang="pt-BR" sz="2000"/>
        </a:p>
      </dgm:t>
    </dgm:pt>
    <dgm:pt modelId="{E735669B-F143-4421-9495-F5D50F515D04}">
      <dgm:prSet custT="1"/>
      <dgm:spPr/>
      <dgm:t>
        <a:bodyPr/>
        <a:lstStyle/>
        <a:p>
          <a:r>
            <a:rPr lang="en-US" sz="1800" u="sng" dirty="0" smtClean="0">
              <a:solidFill>
                <a:schemeClr val="tx1"/>
              </a:solidFill>
            </a:rPr>
            <a:t>Factory Method</a:t>
          </a:r>
          <a:endParaRPr lang="pt-BR" sz="1800" u="sng" dirty="0">
            <a:solidFill>
              <a:schemeClr val="tx1"/>
            </a:solidFill>
          </a:endParaRPr>
        </a:p>
      </dgm:t>
    </dgm:pt>
    <dgm:pt modelId="{77E9385B-23DE-4614-93EA-1D8E588C5DC7}" type="parTrans" cxnId="{05B85C72-E451-4AC1-98E8-F0CFE610B5F1}">
      <dgm:prSet/>
      <dgm:spPr/>
      <dgm:t>
        <a:bodyPr/>
        <a:lstStyle/>
        <a:p>
          <a:endParaRPr lang="pt-BR" sz="2000"/>
        </a:p>
      </dgm:t>
    </dgm:pt>
    <dgm:pt modelId="{F27B6353-C5C5-4D04-BE71-60E24EA7E12C}" type="sibTrans" cxnId="{05B85C72-E451-4AC1-98E8-F0CFE610B5F1}">
      <dgm:prSet/>
      <dgm:spPr/>
      <dgm:t>
        <a:bodyPr/>
        <a:lstStyle/>
        <a:p>
          <a:endParaRPr lang="pt-BR" sz="2000"/>
        </a:p>
      </dgm:t>
    </dgm:pt>
    <dgm:pt modelId="{A6B9173E-EDD2-4FAA-9367-322C22EEAD2E}">
      <dgm:prSet custT="1"/>
      <dgm:spPr/>
      <dgm:t>
        <a:bodyPr/>
        <a:lstStyle/>
        <a:p>
          <a:r>
            <a:rPr lang="en-US" sz="1800" u="sng" dirty="0" smtClean="0">
              <a:solidFill>
                <a:schemeClr val="tx1"/>
              </a:solidFill>
            </a:rPr>
            <a:t>Decorator</a:t>
          </a:r>
          <a:endParaRPr lang="pt-BR" sz="1800" u="sng" dirty="0">
            <a:solidFill>
              <a:schemeClr val="tx1"/>
            </a:solidFill>
          </a:endParaRPr>
        </a:p>
      </dgm:t>
    </dgm:pt>
    <dgm:pt modelId="{BCAA9BE6-FB24-4325-BB00-BAA6330A146C}" type="parTrans" cxnId="{1F560341-D1F9-4783-BB5D-9B9BECEC2BBD}">
      <dgm:prSet/>
      <dgm:spPr/>
      <dgm:t>
        <a:bodyPr/>
        <a:lstStyle/>
        <a:p>
          <a:endParaRPr lang="pt-BR" sz="2000"/>
        </a:p>
      </dgm:t>
    </dgm:pt>
    <dgm:pt modelId="{AD948EA0-6C58-43E0-8977-C45F9576F7DB}" type="sibTrans" cxnId="{1F560341-D1F9-4783-BB5D-9B9BECEC2BBD}">
      <dgm:prSet/>
      <dgm:spPr/>
      <dgm:t>
        <a:bodyPr/>
        <a:lstStyle/>
        <a:p>
          <a:endParaRPr lang="pt-BR" sz="2000"/>
        </a:p>
      </dgm:t>
    </dgm:pt>
    <dgm:pt modelId="{6D95DA1C-E05C-47AA-9143-0BA895DB9108}">
      <dgm:prSet custT="1"/>
      <dgm:spPr/>
      <dgm:t>
        <a:bodyPr/>
        <a:lstStyle/>
        <a:p>
          <a:r>
            <a:rPr lang="en-US" sz="1800" u="sng" dirty="0" smtClean="0">
              <a:solidFill>
                <a:schemeClr val="tx1"/>
              </a:solidFill>
            </a:rPr>
            <a:t>Proxy</a:t>
          </a:r>
          <a:endParaRPr lang="pt-BR" sz="1800" u="sng" dirty="0">
            <a:solidFill>
              <a:schemeClr val="tx1"/>
            </a:solidFill>
          </a:endParaRPr>
        </a:p>
      </dgm:t>
    </dgm:pt>
    <dgm:pt modelId="{7CEDF8AC-6174-46BC-BA9A-C9CC4BE8A8E3}" type="parTrans" cxnId="{7652C35F-E207-4DDD-908F-3345E9C45018}">
      <dgm:prSet/>
      <dgm:spPr/>
      <dgm:t>
        <a:bodyPr/>
        <a:lstStyle/>
        <a:p>
          <a:endParaRPr lang="pt-BR" sz="2000"/>
        </a:p>
      </dgm:t>
    </dgm:pt>
    <dgm:pt modelId="{F390ECD8-2A5B-416D-8E62-2C37E78455CC}" type="sibTrans" cxnId="{7652C35F-E207-4DDD-908F-3345E9C45018}">
      <dgm:prSet/>
      <dgm:spPr/>
      <dgm:t>
        <a:bodyPr/>
        <a:lstStyle/>
        <a:p>
          <a:endParaRPr lang="pt-BR" sz="2000"/>
        </a:p>
      </dgm:t>
    </dgm:pt>
    <dgm:pt modelId="{20F06144-C323-487D-8D89-99661E6DB52D}">
      <dgm:prSet custT="1"/>
      <dgm:spPr/>
      <dgm:t>
        <a:bodyPr/>
        <a:lstStyle/>
        <a:p>
          <a:r>
            <a:rPr lang="pt-BR" sz="1800" u="sng" dirty="0" err="1" smtClean="0"/>
            <a:t>Façade</a:t>
          </a:r>
          <a:endParaRPr lang="pt-BR" sz="1800" u="sng" dirty="0"/>
        </a:p>
      </dgm:t>
    </dgm:pt>
    <dgm:pt modelId="{F5778CFB-5344-4467-83AF-D53F23AA0F17}" type="parTrans" cxnId="{45BE1FDC-38BD-4283-A88F-C3A370C7B866}">
      <dgm:prSet/>
      <dgm:spPr/>
      <dgm:t>
        <a:bodyPr/>
        <a:lstStyle/>
        <a:p>
          <a:endParaRPr lang="pt-BR" sz="2000"/>
        </a:p>
      </dgm:t>
    </dgm:pt>
    <dgm:pt modelId="{B32EE9E8-9AC5-4E15-B6E4-0643E27C60BE}" type="sibTrans" cxnId="{45BE1FDC-38BD-4283-A88F-C3A370C7B866}">
      <dgm:prSet/>
      <dgm:spPr/>
      <dgm:t>
        <a:bodyPr/>
        <a:lstStyle/>
        <a:p>
          <a:endParaRPr lang="pt-BR" sz="2000"/>
        </a:p>
      </dgm:t>
    </dgm:pt>
    <dgm:pt modelId="{87A2FB84-252D-43B9-8ABD-B0B5D5B56DF5}">
      <dgm:prSet custT="1"/>
      <dgm:spPr/>
      <dgm:t>
        <a:bodyPr/>
        <a:lstStyle/>
        <a:p>
          <a:r>
            <a:rPr lang="pt-BR" sz="2800" b="1" dirty="0" smtClean="0"/>
            <a:t>Padrões </a:t>
          </a:r>
          <a:r>
            <a:rPr lang="pt-BR" sz="2400" b="1" dirty="0" smtClean="0"/>
            <a:t>Comportamentais</a:t>
          </a:r>
          <a:endParaRPr lang="pt-BR" sz="2800" b="1" dirty="0"/>
        </a:p>
      </dgm:t>
    </dgm:pt>
    <dgm:pt modelId="{F0674E0B-6BE0-41C8-9446-7CFBE432615A}" type="parTrans" cxnId="{3AF7CE80-F71D-4E87-9525-DA57071E8014}">
      <dgm:prSet/>
      <dgm:spPr/>
      <dgm:t>
        <a:bodyPr/>
        <a:lstStyle/>
        <a:p>
          <a:endParaRPr lang="pt-BR" sz="2000"/>
        </a:p>
      </dgm:t>
    </dgm:pt>
    <dgm:pt modelId="{07C3D0A0-F01F-456E-AE32-F84F3FC31B44}" type="sibTrans" cxnId="{3AF7CE80-F71D-4E87-9525-DA57071E8014}">
      <dgm:prSet/>
      <dgm:spPr/>
      <dgm:t>
        <a:bodyPr/>
        <a:lstStyle/>
        <a:p>
          <a:endParaRPr lang="pt-BR" sz="2000"/>
        </a:p>
      </dgm:t>
    </dgm:pt>
    <dgm:pt modelId="{CB092B4A-46FD-4BAA-A7FF-74BCDA961438}">
      <dgm:prSet phldrT="[Texto]" custT="1"/>
      <dgm:spPr/>
      <dgm:t>
        <a:bodyPr/>
        <a:lstStyle/>
        <a:p>
          <a:r>
            <a:rPr lang="en-US" sz="1800" u="sng" dirty="0" smtClean="0">
              <a:solidFill>
                <a:schemeClr val="tx1"/>
              </a:solidFill>
            </a:rPr>
            <a:t>Strategy</a:t>
          </a:r>
          <a:endParaRPr lang="pt-BR" sz="1800" u="sng" dirty="0">
            <a:solidFill>
              <a:schemeClr val="tx1"/>
            </a:solidFill>
          </a:endParaRPr>
        </a:p>
      </dgm:t>
    </dgm:pt>
    <dgm:pt modelId="{1500CC82-6B05-463B-A63B-2D6C525ED00D}" type="parTrans" cxnId="{8B9A3374-7009-4194-BF84-4D4776501622}">
      <dgm:prSet/>
      <dgm:spPr/>
      <dgm:t>
        <a:bodyPr/>
        <a:lstStyle/>
        <a:p>
          <a:endParaRPr lang="pt-BR" sz="2000"/>
        </a:p>
      </dgm:t>
    </dgm:pt>
    <dgm:pt modelId="{911B0CD2-F935-49E0-85C7-E6B94C9312A1}" type="sibTrans" cxnId="{8B9A3374-7009-4194-BF84-4D4776501622}">
      <dgm:prSet/>
      <dgm:spPr/>
      <dgm:t>
        <a:bodyPr/>
        <a:lstStyle/>
        <a:p>
          <a:endParaRPr lang="pt-BR" sz="2000"/>
        </a:p>
      </dgm:t>
    </dgm:pt>
    <dgm:pt modelId="{BE2C8E56-3F8E-4B21-8A5B-075F88F831A4}">
      <dgm:prSet custT="1"/>
      <dgm:spPr/>
      <dgm:t>
        <a:bodyPr/>
        <a:lstStyle/>
        <a:p>
          <a:r>
            <a:rPr lang="en-US" sz="1800" u="sng" dirty="0" smtClean="0">
              <a:solidFill>
                <a:schemeClr val="tx1"/>
              </a:solidFill>
            </a:rPr>
            <a:t>Observer</a:t>
          </a:r>
          <a:endParaRPr lang="pt-BR" sz="1800" u="sng" dirty="0">
            <a:solidFill>
              <a:schemeClr val="tx1"/>
            </a:solidFill>
          </a:endParaRPr>
        </a:p>
      </dgm:t>
    </dgm:pt>
    <dgm:pt modelId="{A7AE7E4A-0F85-459B-90AF-141AF7473EA2}" type="parTrans" cxnId="{10D21727-D03A-4B5A-B19D-0FBCF8491514}">
      <dgm:prSet/>
      <dgm:spPr/>
      <dgm:t>
        <a:bodyPr/>
        <a:lstStyle/>
        <a:p>
          <a:endParaRPr lang="pt-BR" sz="2000"/>
        </a:p>
      </dgm:t>
    </dgm:pt>
    <dgm:pt modelId="{E4F22EFB-FFF4-4E94-AA82-D990EE8C452D}" type="sibTrans" cxnId="{10D21727-D03A-4B5A-B19D-0FBCF8491514}">
      <dgm:prSet/>
      <dgm:spPr/>
      <dgm:t>
        <a:bodyPr/>
        <a:lstStyle/>
        <a:p>
          <a:endParaRPr lang="pt-BR" sz="2000"/>
        </a:p>
      </dgm:t>
    </dgm:pt>
    <dgm:pt modelId="{6CCA57E9-98E6-47E8-81C8-406108C92B68}">
      <dgm:prSet custT="1"/>
      <dgm:spPr/>
      <dgm:t>
        <a:bodyPr/>
        <a:lstStyle/>
        <a:p>
          <a:r>
            <a:rPr lang="en-US" sz="1800" u="sng" dirty="0" smtClean="0">
              <a:solidFill>
                <a:schemeClr val="tx1"/>
              </a:solidFill>
            </a:rPr>
            <a:t>Chain of Responsibility</a:t>
          </a:r>
          <a:endParaRPr lang="pt-BR" sz="1800" u="sng" dirty="0">
            <a:solidFill>
              <a:schemeClr val="tx1"/>
            </a:solidFill>
          </a:endParaRPr>
        </a:p>
      </dgm:t>
    </dgm:pt>
    <dgm:pt modelId="{FC1630E1-9BC7-40F5-A5B9-9DEDF8290844}" type="parTrans" cxnId="{D5582AE0-F624-44BA-AF52-C662103D1A63}">
      <dgm:prSet/>
      <dgm:spPr/>
      <dgm:t>
        <a:bodyPr/>
        <a:lstStyle/>
        <a:p>
          <a:endParaRPr lang="pt-BR" sz="2000"/>
        </a:p>
      </dgm:t>
    </dgm:pt>
    <dgm:pt modelId="{7ACBAF5E-822D-497E-B43E-77B2E879D3E0}" type="sibTrans" cxnId="{D5582AE0-F624-44BA-AF52-C662103D1A63}">
      <dgm:prSet/>
      <dgm:spPr/>
      <dgm:t>
        <a:bodyPr/>
        <a:lstStyle/>
        <a:p>
          <a:endParaRPr lang="pt-BR" sz="2000"/>
        </a:p>
      </dgm:t>
    </dgm:pt>
    <dgm:pt modelId="{43760930-2156-4F13-91F6-FA01603529D4}">
      <dgm:prSet custT="1"/>
      <dgm:spPr/>
      <dgm:t>
        <a:bodyPr/>
        <a:lstStyle/>
        <a:p>
          <a:r>
            <a:rPr lang="pt-BR" sz="1800" u="sng" dirty="0" err="1" smtClean="0">
              <a:solidFill>
                <a:schemeClr val="tx1"/>
              </a:solidFill>
            </a:rPr>
            <a:t>Singleton</a:t>
          </a:r>
          <a:endParaRPr lang="pt-BR" sz="1800" u="sng" dirty="0">
            <a:solidFill>
              <a:schemeClr val="tx1"/>
            </a:solidFill>
          </a:endParaRPr>
        </a:p>
      </dgm:t>
    </dgm:pt>
    <dgm:pt modelId="{DDC6C2B9-6C1E-4CAC-82A2-C4B070AFEC17}" type="parTrans" cxnId="{6FFB1D90-B7DB-433F-A2FD-46281F528AD9}">
      <dgm:prSet/>
      <dgm:spPr/>
      <dgm:t>
        <a:bodyPr/>
        <a:lstStyle/>
        <a:p>
          <a:endParaRPr lang="pt-BR" sz="2000"/>
        </a:p>
      </dgm:t>
    </dgm:pt>
    <dgm:pt modelId="{BE29B2F0-2DE7-48AE-B2CF-2141FABE79EC}" type="sibTrans" cxnId="{6FFB1D90-B7DB-433F-A2FD-46281F528AD9}">
      <dgm:prSet/>
      <dgm:spPr/>
      <dgm:t>
        <a:bodyPr/>
        <a:lstStyle/>
        <a:p>
          <a:endParaRPr lang="pt-BR" sz="2000"/>
        </a:p>
      </dgm:t>
    </dgm:pt>
    <dgm:pt modelId="{178E4B20-E498-4173-A303-4AED90D626D2}">
      <dgm:prSet custT="1"/>
      <dgm:spPr/>
      <dgm:t>
        <a:bodyPr/>
        <a:lstStyle/>
        <a:p>
          <a:r>
            <a:rPr lang="pt-BR" sz="1800" u="sng" dirty="0" err="1" smtClean="0">
              <a:solidFill>
                <a:schemeClr val="tx1"/>
              </a:solidFill>
            </a:rPr>
            <a:t>Template</a:t>
          </a:r>
          <a:r>
            <a:rPr lang="pt-BR" sz="1800" u="sng" dirty="0" smtClean="0">
              <a:solidFill>
                <a:schemeClr val="tx1"/>
              </a:solidFill>
            </a:rPr>
            <a:t> </a:t>
          </a:r>
          <a:r>
            <a:rPr lang="pt-BR" sz="1800" u="sng" dirty="0" err="1" smtClean="0">
              <a:solidFill>
                <a:schemeClr val="tx1"/>
              </a:solidFill>
            </a:rPr>
            <a:t>Method</a:t>
          </a:r>
          <a:endParaRPr lang="pt-BR" sz="1800" u="sng" dirty="0">
            <a:solidFill>
              <a:schemeClr val="tx1"/>
            </a:solidFill>
          </a:endParaRPr>
        </a:p>
      </dgm:t>
    </dgm:pt>
    <dgm:pt modelId="{766D4E36-4975-4D44-B480-D4665E3D564C}" type="parTrans" cxnId="{88A2298B-193B-4E16-AA8E-69C937F731C8}">
      <dgm:prSet/>
      <dgm:spPr/>
      <dgm:t>
        <a:bodyPr/>
        <a:lstStyle/>
        <a:p>
          <a:endParaRPr lang="pt-BR" sz="2000"/>
        </a:p>
      </dgm:t>
    </dgm:pt>
    <dgm:pt modelId="{868040A5-9A71-4B7F-85E1-8AB99F0BACDD}" type="sibTrans" cxnId="{88A2298B-193B-4E16-AA8E-69C937F731C8}">
      <dgm:prSet/>
      <dgm:spPr/>
      <dgm:t>
        <a:bodyPr/>
        <a:lstStyle/>
        <a:p>
          <a:endParaRPr lang="pt-BR" sz="2000"/>
        </a:p>
      </dgm:t>
    </dgm:pt>
    <dgm:pt modelId="{4AE4B821-9A8D-4507-8253-B720414D05C3}">
      <dgm:prSet custT="1"/>
      <dgm:spPr/>
      <dgm:t>
        <a:bodyPr/>
        <a:lstStyle/>
        <a:p>
          <a:r>
            <a:rPr lang="pt-BR" sz="1800" dirty="0" smtClean="0">
              <a:solidFill>
                <a:schemeClr val="tx1"/>
              </a:solidFill>
            </a:rPr>
            <a:t>Abstract </a:t>
          </a:r>
          <a:r>
            <a:rPr lang="pt-BR" sz="1800" dirty="0" err="1" smtClean="0">
              <a:solidFill>
                <a:schemeClr val="tx1"/>
              </a:solidFill>
            </a:rPr>
            <a:t>Factory</a:t>
          </a:r>
          <a:endParaRPr lang="pt-BR" sz="1800" dirty="0">
            <a:solidFill>
              <a:schemeClr val="tx1"/>
            </a:solidFill>
          </a:endParaRPr>
        </a:p>
      </dgm:t>
    </dgm:pt>
    <dgm:pt modelId="{2BD2D28D-C525-414D-AF3E-9A7B02F9D1AA}" type="parTrans" cxnId="{64BB4174-AD84-4D6D-AC4B-D7DC53FAEA3E}">
      <dgm:prSet/>
      <dgm:spPr/>
      <dgm:t>
        <a:bodyPr/>
        <a:lstStyle/>
        <a:p>
          <a:endParaRPr lang="pt-BR" sz="2000"/>
        </a:p>
      </dgm:t>
    </dgm:pt>
    <dgm:pt modelId="{0345340C-8C92-4A8B-AE12-40E6CA9E0B7C}" type="sibTrans" cxnId="{64BB4174-AD84-4D6D-AC4B-D7DC53FAEA3E}">
      <dgm:prSet/>
      <dgm:spPr/>
      <dgm:t>
        <a:bodyPr/>
        <a:lstStyle/>
        <a:p>
          <a:endParaRPr lang="pt-BR" sz="2000"/>
        </a:p>
      </dgm:t>
    </dgm:pt>
    <dgm:pt modelId="{20361200-CA60-4E91-A9E7-C80066320DC8}">
      <dgm:prSet custT="1"/>
      <dgm:spPr/>
      <dgm:t>
        <a:bodyPr/>
        <a:lstStyle/>
        <a:p>
          <a:r>
            <a:rPr lang="pt-BR" sz="1800" u="none" dirty="0" err="1" smtClean="0">
              <a:solidFill>
                <a:schemeClr val="tx1"/>
              </a:solidFill>
            </a:rPr>
            <a:t>Prototype</a:t>
          </a:r>
          <a:endParaRPr lang="pt-BR" sz="1800" u="none" dirty="0">
            <a:solidFill>
              <a:schemeClr val="tx1"/>
            </a:solidFill>
          </a:endParaRPr>
        </a:p>
      </dgm:t>
    </dgm:pt>
    <dgm:pt modelId="{2068E942-4A2C-415E-9445-89F2D189B3DB}" type="parTrans" cxnId="{C8EEE94D-72A7-4EAE-B1CE-79F25074CB90}">
      <dgm:prSet/>
      <dgm:spPr/>
      <dgm:t>
        <a:bodyPr/>
        <a:lstStyle/>
        <a:p>
          <a:endParaRPr lang="pt-BR" sz="2000"/>
        </a:p>
      </dgm:t>
    </dgm:pt>
    <dgm:pt modelId="{5C4BCDCE-33CD-4572-B47E-F451703F592C}" type="sibTrans" cxnId="{C8EEE94D-72A7-4EAE-B1CE-79F25074CB90}">
      <dgm:prSet/>
      <dgm:spPr/>
      <dgm:t>
        <a:bodyPr/>
        <a:lstStyle/>
        <a:p>
          <a:endParaRPr lang="pt-BR" sz="2000"/>
        </a:p>
      </dgm:t>
    </dgm:pt>
    <dgm:pt modelId="{F43E499D-FC02-4C78-91C1-8B8A63267398}">
      <dgm:prSet custT="1"/>
      <dgm:spPr/>
      <dgm:t>
        <a:bodyPr/>
        <a:lstStyle/>
        <a:p>
          <a:r>
            <a:rPr lang="en-US" sz="1800" dirty="0" smtClean="0">
              <a:solidFill>
                <a:schemeClr val="tx1"/>
              </a:solidFill>
            </a:rPr>
            <a:t>Adapter</a:t>
          </a:r>
          <a:endParaRPr lang="pt-BR" sz="1800" dirty="0">
            <a:solidFill>
              <a:schemeClr val="tx1"/>
            </a:solidFill>
          </a:endParaRPr>
        </a:p>
      </dgm:t>
    </dgm:pt>
    <dgm:pt modelId="{8EF59DB6-1EFD-4830-9E78-877F9E2D538F}" type="sibTrans" cxnId="{989C0803-3A9C-47C6-8691-E07A5A75E73E}">
      <dgm:prSet/>
      <dgm:spPr/>
      <dgm:t>
        <a:bodyPr/>
        <a:lstStyle/>
        <a:p>
          <a:endParaRPr lang="pt-BR" sz="2000"/>
        </a:p>
      </dgm:t>
    </dgm:pt>
    <dgm:pt modelId="{E1EBF26C-1AE0-40C3-87ED-564A2CFC5600}" type="parTrans" cxnId="{989C0803-3A9C-47C6-8691-E07A5A75E73E}">
      <dgm:prSet/>
      <dgm:spPr/>
      <dgm:t>
        <a:bodyPr/>
        <a:lstStyle/>
        <a:p>
          <a:endParaRPr lang="pt-BR" sz="2000"/>
        </a:p>
      </dgm:t>
    </dgm:pt>
    <dgm:pt modelId="{A6D89421-0AD0-4FA5-92B6-0C4CE30EB617}">
      <dgm:prSet custT="1"/>
      <dgm:spPr/>
      <dgm:t>
        <a:bodyPr/>
        <a:lstStyle/>
        <a:p>
          <a:r>
            <a:rPr lang="pt-BR" sz="1800" u="none" dirty="0" smtClean="0"/>
            <a:t>Bridge</a:t>
          </a:r>
          <a:endParaRPr lang="pt-BR" sz="1800" u="none" dirty="0"/>
        </a:p>
      </dgm:t>
    </dgm:pt>
    <dgm:pt modelId="{0DE6A479-0D53-4B6B-80F6-0980D18BCD0C}" type="parTrans" cxnId="{973BC916-D888-46D2-8F1A-BF881DBBA82B}">
      <dgm:prSet/>
      <dgm:spPr/>
      <dgm:t>
        <a:bodyPr/>
        <a:lstStyle/>
        <a:p>
          <a:endParaRPr lang="pt-BR" sz="2000"/>
        </a:p>
      </dgm:t>
    </dgm:pt>
    <dgm:pt modelId="{1C9C2D43-0B8B-4140-A250-E82DE2EA95F4}" type="sibTrans" cxnId="{973BC916-D888-46D2-8F1A-BF881DBBA82B}">
      <dgm:prSet/>
      <dgm:spPr/>
      <dgm:t>
        <a:bodyPr/>
        <a:lstStyle/>
        <a:p>
          <a:endParaRPr lang="pt-BR" sz="2000"/>
        </a:p>
      </dgm:t>
    </dgm:pt>
    <dgm:pt modelId="{C58C2395-984D-411C-9C6B-5B4B023BA564}">
      <dgm:prSet custT="1"/>
      <dgm:spPr/>
      <dgm:t>
        <a:bodyPr/>
        <a:lstStyle/>
        <a:p>
          <a:r>
            <a:rPr lang="pt-BR" sz="1800" u="none" dirty="0" err="1" smtClean="0"/>
            <a:t>Composite</a:t>
          </a:r>
          <a:endParaRPr lang="pt-BR" sz="1800" u="none" dirty="0"/>
        </a:p>
      </dgm:t>
    </dgm:pt>
    <dgm:pt modelId="{824C0E5D-163E-4446-9862-9ACC9D6587A8}" type="parTrans" cxnId="{B819630F-19F4-4641-A94B-09EA5B283A23}">
      <dgm:prSet/>
      <dgm:spPr/>
      <dgm:t>
        <a:bodyPr/>
        <a:lstStyle/>
        <a:p>
          <a:endParaRPr lang="pt-BR" sz="2000"/>
        </a:p>
      </dgm:t>
    </dgm:pt>
    <dgm:pt modelId="{405DB9C3-0D8B-40FC-AE15-C42E47399C21}" type="sibTrans" cxnId="{B819630F-19F4-4641-A94B-09EA5B283A23}">
      <dgm:prSet/>
      <dgm:spPr/>
      <dgm:t>
        <a:bodyPr/>
        <a:lstStyle/>
        <a:p>
          <a:endParaRPr lang="pt-BR" sz="2000"/>
        </a:p>
      </dgm:t>
    </dgm:pt>
    <dgm:pt modelId="{58C086D0-A39F-41D3-B522-1253C9E6A29B}">
      <dgm:prSet custT="1"/>
      <dgm:spPr/>
      <dgm:t>
        <a:bodyPr/>
        <a:lstStyle/>
        <a:p>
          <a:r>
            <a:rPr lang="pt-BR" sz="1800" u="none" dirty="0" err="1" smtClean="0"/>
            <a:t>Flyweight</a:t>
          </a:r>
          <a:endParaRPr lang="pt-BR" sz="1800" u="none" dirty="0"/>
        </a:p>
      </dgm:t>
    </dgm:pt>
    <dgm:pt modelId="{36F61263-B4D7-49AC-A537-00C3C19B408A}" type="parTrans" cxnId="{8650C3A0-C70C-438C-8337-8F9C17BDE523}">
      <dgm:prSet/>
      <dgm:spPr/>
      <dgm:t>
        <a:bodyPr/>
        <a:lstStyle/>
        <a:p>
          <a:endParaRPr lang="pt-BR" sz="2000"/>
        </a:p>
      </dgm:t>
    </dgm:pt>
    <dgm:pt modelId="{197BAA9D-D3B8-48AE-84F5-3C2598BC132A}" type="sibTrans" cxnId="{8650C3A0-C70C-438C-8337-8F9C17BDE523}">
      <dgm:prSet/>
      <dgm:spPr/>
      <dgm:t>
        <a:bodyPr/>
        <a:lstStyle/>
        <a:p>
          <a:endParaRPr lang="pt-BR" sz="2000"/>
        </a:p>
      </dgm:t>
    </dgm:pt>
    <dgm:pt modelId="{89C90321-D8DA-4035-8A8E-2BA870C13930}">
      <dgm:prSet custT="1"/>
      <dgm:spPr/>
      <dgm:t>
        <a:bodyPr/>
        <a:lstStyle/>
        <a:p>
          <a:r>
            <a:rPr lang="pt-BR" sz="1800" u="none" dirty="0" err="1" smtClean="0">
              <a:solidFill>
                <a:schemeClr val="tx1"/>
              </a:solidFill>
            </a:rPr>
            <a:t>Builder</a:t>
          </a:r>
          <a:endParaRPr lang="pt-BR" sz="1800" u="sng" dirty="0">
            <a:solidFill>
              <a:schemeClr val="tx1"/>
            </a:solidFill>
          </a:endParaRPr>
        </a:p>
      </dgm:t>
    </dgm:pt>
    <dgm:pt modelId="{7D9011A9-FEB2-431A-86AC-C5E70B59FE2C}" type="parTrans" cxnId="{CDB7F3EA-9397-4A71-9C9B-44C5928D8644}">
      <dgm:prSet/>
      <dgm:spPr/>
      <dgm:t>
        <a:bodyPr/>
        <a:lstStyle/>
        <a:p>
          <a:endParaRPr lang="pt-BR" sz="2000"/>
        </a:p>
      </dgm:t>
    </dgm:pt>
    <dgm:pt modelId="{0B7877F0-082E-4365-B9B0-C209DDF1E10B}" type="sibTrans" cxnId="{CDB7F3EA-9397-4A71-9C9B-44C5928D8644}">
      <dgm:prSet/>
      <dgm:spPr/>
      <dgm:t>
        <a:bodyPr/>
        <a:lstStyle/>
        <a:p>
          <a:endParaRPr lang="pt-BR" sz="2000"/>
        </a:p>
      </dgm:t>
    </dgm:pt>
    <dgm:pt modelId="{91D5D012-09C4-47C3-A17E-974963DE6B4B}">
      <dgm:prSet custT="1"/>
      <dgm:spPr/>
      <dgm:t>
        <a:bodyPr/>
        <a:lstStyle/>
        <a:p>
          <a:r>
            <a:rPr lang="en-US" sz="1800" u="sng" dirty="0" smtClean="0">
              <a:solidFill>
                <a:schemeClr val="tx1"/>
              </a:solidFill>
            </a:rPr>
            <a:t>State</a:t>
          </a:r>
          <a:endParaRPr lang="pt-BR" sz="1800" u="sng" dirty="0">
            <a:solidFill>
              <a:schemeClr val="tx1"/>
            </a:solidFill>
          </a:endParaRPr>
        </a:p>
      </dgm:t>
    </dgm:pt>
    <dgm:pt modelId="{0B5AA635-4545-4177-BF21-CDF117AAC780}" type="parTrans" cxnId="{6A5899B9-C690-45FE-9F84-F15E189615A2}">
      <dgm:prSet/>
      <dgm:spPr/>
      <dgm:t>
        <a:bodyPr/>
        <a:lstStyle/>
        <a:p>
          <a:endParaRPr lang="pt-BR" sz="2000"/>
        </a:p>
      </dgm:t>
    </dgm:pt>
    <dgm:pt modelId="{AAEF36CE-C07B-406C-A2D7-848446E039E5}" type="sibTrans" cxnId="{6A5899B9-C690-45FE-9F84-F15E189615A2}">
      <dgm:prSet/>
      <dgm:spPr/>
      <dgm:t>
        <a:bodyPr/>
        <a:lstStyle/>
        <a:p>
          <a:endParaRPr lang="pt-BR" sz="2000"/>
        </a:p>
      </dgm:t>
    </dgm:pt>
    <dgm:pt modelId="{133EBC36-7719-4BD5-BAB7-18C175CE184F}">
      <dgm:prSet custT="1"/>
      <dgm:spPr/>
      <dgm:t>
        <a:bodyPr/>
        <a:lstStyle/>
        <a:p>
          <a:r>
            <a:rPr lang="pt-BR" sz="1800" u="none" dirty="0" err="1" smtClean="0">
              <a:solidFill>
                <a:schemeClr val="tx1"/>
              </a:solidFill>
            </a:rPr>
            <a:t>Command</a:t>
          </a:r>
          <a:endParaRPr lang="pt-BR" sz="1800" u="none" dirty="0">
            <a:solidFill>
              <a:schemeClr val="tx1"/>
            </a:solidFill>
          </a:endParaRPr>
        </a:p>
      </dgm:t>
    </dgm:pt>
    <dgm:pt modelId="{442A1C95-587F-4E46-B92B-3D2C16EB8733}" type="parTrans" cxnId="{2E058C89-8977-4933-B69C-7980BBD1BF98}">
      <dgm:prSet/>
      <dgm:spPr/>
      <dgm:t>
        <a:bodyPr/>
        <a:lstStyle/>
        <a:p>
          <a:endParaRPr lang="pt-BR" sz="2000"/>
        </a:p>
      </dgm:t>
    </dgm:pt>
    <dgm:pt modelId="{062295EF-C1D8-4806-924F-852AF6FF01F0}" type="sibTrans" cxnId="{2E058C89-8977-4933-B69C-7980BBD1BF98}">
      <dgm:prSet/>
      <dgm:spPr/>
      <dgm:t>
        <a:bodyPr/>
        <a:lstStyle/>
        <a:p>
          <a:endParaRPr lang="pt-BR" sz="2000"/>
        </a:p>
      </dgm:t>
    </dgm:pt>
    <dgm:pt modelId="{4933FCDC-ED32-48C8-8E3E-39B539AD8087}">
      <dgm:prSet custT="1"/>
      <dgm:spPr/>
      <dgm:t>
        <a:bodyPr/>
        <a:lstStyle/>
        <a:p>
          <a:r>
            <a:rPr lang="pt-BR" sz="1800" u="none" dirty="0" err="1" smtClean="0">
              <a:solidFill>
                <a:schemeClr val="tx1"/>
              </a:solidFill>
            </a:rPr>
            <a:t>Interpreter</a:t>
          </a:r>
          <a:endParaRPr lang="pt-BR" sz="1800" u="none" dirty="0">
            <a:solidFill>
              <a:schemeClr val="tx1"/>
            </a:solidFill>
          </a:endParaRPr>
        </a:p>
      </dgm:t>
    </dgm:pt>
    <dgm:pt modelId="{CA33B5FE-CB15-44DA-B652-1D4F8010619A}" type="parTrans" cxnId="{0384F0F8-8704-419C-B238-FC6096A5AF2E}">
      <dgm:prSet/>
      <dgm:spPr/>
      <dgm:t>
        <a:bodyPr/>
        <a:lstStyle/>
        <a:p>
          <a:endParaRPr lang="pt-BR" sz="2000"/>
        </a:p>
      </dgm:t>
    </dgm:pt>
    <dgm:pt modelId="{98D1B9CE-1F31-4CF8-A9D1-454433EABA93}" type="sibTrans" cxnId="{0384F0F8-8704-419C-B238-FC6096A5AF2E}">
      <dgm:prSet/>
      <dgm:spPr/>
      <dgm:t>
        <a:bodyPr/>
        <a:lstStyle/>
        <a:p>
          <a:endParaRPr lang="pt-BR" sz="2000"/>
        </a:p>
      </dgm:t>
    </dgm:pt>
    <dgm:pt modelId="{0E8568E1-4F3E-44D2-A688-3DB78D3727DB}">
      <dgm:prSet custT="1"/>
      <dgm:spPr/>
      <dgm:t>
        <a:bodyPr/>
        <a:lstStyle/>
        <a:p>
          <a:r>
            <a:rPr lang="pt-BR" sz="1800" u="none" dirty="0" err="1" smtClean="0">
              <a:solidFill>
                <a:schemeClr val="tx1"/>
              </a:solidFill>
            </a:rPr>
            <a:t>Iterator</a:t>
          </a:r>
          <a:endParaRPr lang="pt-BR" sz="1800" u="none" dirty="0">
            <a:solidFill>
              <a:schemeClr val="tx1"/>
            </a:solidFill>
          </a:endParaRPr>
        </a:p>
      </dgm:t>
    </dgm:pt>
    <dgm:pt modelId="{66830536-82E0-43D4-A00E-1E8B0D62C939}" type="parTrans" cxnId="{DDB8E15B-9082-4ACA-9E38-2A2A31F031A6}">
      <dgm:prSet/>
      <dgm:spPr/>
      <dgm:t>
        <a:bodyPr/>
        <a:lstStyle/>
        <a:p>
          <a:endParaRPr lang="pt-BR" sz="2000"/>
        </a:p>
      </dgm:t>
    </dgm:pt>
    <dgm:pt modelId="{DD133574-911C-4D25-8CA3-C0C07C68D1D8}" type="sibTrans" cxnId="{DDB8E15B-9082-4ACA-9E38-2A2A31F031A6}">
      <dgm:prSet/>
      <dgm:spPr/>
      <dgm:t>
        <a:bodyPr/>
        <a:lstStyle/>
        <a:p>
          <a:endParaRPr lang="pt-BR" sz="2000"/>
        </a:p>
      </dgm:t>
    </dgm:pt>
    <dgm:pt modelId="{88E3A823-A5C4-42EC-B63B-BC33D88EC9C0}">
      <dgm:prSet custT="1"/>
      <dgm:spPr/>
      <dgm:t>
        <a:bodyPr/>
        <a:lstStyle/>
        <a:p>
          <a:r>
            <a:rPr lang="pt-BR" sz="1800" u="none" dirty="0" err="1" smtClean="0">
              <a:solidFill>
                <a:schemeClr val="tx1"/>
              </a:solidFill>
            </a:rPr>
            <a:t>Mediator</a:t>
          </a:r>
          <a:endParaRPr lang="pt-BR" sz="1800" u="none" dirty="0">
            <a:solidFill>
              <a:schemeClr val="tx1"/>
            </a:solidFill>
          </a:endParaRPr>
        </a:p>
      </dgm:t>
    </dgm:pt>
    <dgm:pt modelId="{300D6CB6-0570-467C-9B46-3079B9050A9F}" type="parTrans" cxnId="{AAAF6D60-D98A-444C-9BB9-FA375254844F}">
      <dgm:prSet/>
      <dgm:spPr/>
      <dgm:t>
        <a:bodyPr/>
        <a:lstStyle/>
        <a:p>
          <a:endParaRPr lang="pt-BR" sz="2000"/>
        </a:p>
      </dgm:t>
    </dgm:pt>
    <dgm:pt modelId="{B17F6CA6-D674-4CC8-867B-75372E859ABC}" type="sibTrans" cxnId="{AAAF6D60-D98A-444C-9BB9-FA375254844F}">
      <dgm:prSet/>
      <dgm:spPr/>
      <dgm:t>
        <a:bodyPr/>
        <a:lstStyle/>
        <a:p>
          <a:endParaRPr lang="pt-BR" sz="2000"/>
        </a:p>
      </dgm:t>
    </dgm:pt>
    <dgm:pt modelId="{051A42BA-E4BD-496E-8FB9-FFB68C356D5D}">
      <dgm:prSet custT="1"/>
      <dgm:spPr/>
      <dgm:t>
        <a:bodyPr/>
        <a:lstStyle/>
        <a:p>
          <a:r>
            <a:rPr lang="pt-BR" sz="1800" u="none" dirty="0" smtClean="0">
              <a:solidFill>
                <a:schemeClr val="tx1"/>
              </a:solidFill>
            </a:rPr>
            <a:t>Memento</a:t>
          </a:r>
          <a:endParaRPr lang="pt-BR" sz="1800" u="none" dirty="0">
            <a:solidFill>
              <a:schemeClr val="tx1"/>
            </a:solidFill>
          </a:endParaRPr>
        </a:p>
      </dgm:t>
    </dgm:pt>
    <dgm:pt modelId="{426506CF-F044-46E1-935B-A54AB4CF455E}" type="parTrans" cxnId="{6928B471-4A7E-4ED4-BD33-139A53A2053E}">
      <dgm:prSet/>
      <dgm:spPr/>
      <dgm:t>
        <a:bodyPr/>
        <a:lstStyle/>
        <a:p>
          <a:endParaRPr lang="pt-BR" sz="2000"/>
        </a:p>
      </dgm:t>
    </dgm:pt>
    <dgm:pt modelId="{0A3E38DB-BA61-484D-AA02-C6C8F08A9F2B}" type="sibTrans" cxnId="{6928B471-4A7E-4ED4-BD33-139A53A2053E}">
      <dgm:prSet/>
      <dgm:spPr/>
      <dgm:t>
        <a:bodyPr/>
        <a:lstStyle/>
        <a:p>
          <a:endParaRPr lang="pt-BR" sz="2000"/>
        </a:p>
      </dgm:t>
    </dgm:pt>
    <dgm:pt modelId="{51A49157-C6F8-4464-8A8C-5E6926ED9D43}">
      <dgm:prSet custT="1"/>
      <dgm:spPr/>
      <dgm:t>
        <a:bodyPr/>
        <a:lstStyle/>
        <a:p>
          <a:r>
            <a:rPr lang="pt-BR" sz="1800" u="none" dirty="0" smtClean="0">
              <a:solidFill>
                <a:schemeClr val="tx1"/>
              </a:solidFill>
            </a:rPr>
            <a:t>Visitor</a:t>
          </a:r>
          <a:endParaRPr lang="pt-BR" sz="1800" u="none" dirty="0">
            <a:solidFill>
              <a:schemeClr val="tx1"/>
            </a:solidFill>
          </a:endParaRPr>
        </a:p>
      </dgm:t>
    </dgm:pt>
    <dgm:pt modelId="{8DF00CB5-2257-4323-A91F-CD7117B7F97A}" type="parTrans" cxnId="{EDFE4715-904E-4CA9-8606-2AA6845158DD}">
      <dgm:prSet/>
      <dgm:spPr/>
      <dgm:t>
        <a:bodyPr/>
        <a:lstStyle/>
        <a:p>
          <a:endParaRPr lang="pt-BR" sz="2000"/>
        </a:p>
      </dgm:t>
    </dgm:pt>
    <dgm:pt modelId="{EB3A26A5-0A91-4263-9215-ED5BF3676F84}" type="sibTrans" cxnId="{EDFE4715-904E-4CA9-8606-2AA6845158DD}">
      <dgm:prSet/>
      <dgm:spPr/>
      <dgm:t>
        <a:bodyPr/>
        <a:lstStyle/>
        <a:p>
          <a:endParaRPr lang="pt-BR" sz="2000"/>
        </a:p>
      </dgm:t>
    </dgm:pt>
    <dgm:pt modelId="{16F05F8D-3DA2-4CDC-896C-427202C2C753}" type="pres">
      <dgm:prSet presAssocID="{A6FFDC28-4A5E-475F-B7C3-D91C8465CD1E}" presName="Name0" presStyleCnt="0">
        <dgm:presLayoutVars>
          <dgm:chMax val="7"/>
          <dgm:chPref val="7"/>
          <dgm:dir/>
          <dgm:animOne val="branch"/>
          <dgm:animLvl val="lvl"/>
        </dgm:presLayoutVars>
      </dgm:prSet>
      <dgm:spPr/>
      <dgm:t>
        <a:bodyPr/>
        <a:lstStyle/>
        <a:p>
          <a:endParaRPr lang="pt-BR"/>
        </a:p>
      </dgm:t>
    </dgm:pt>
    <dgm:pt modelId="{5A56C650-9824-4AEF-9979-F0BF7B822B75}" type="pres">
      <dgm:prSet presAssocID="{87B5708E-1C61-439B-9A6C-00E27724DAE8}" presName="ParentComposite" presStyleCnt="0"/>
      <dgm:spPr/>
    </dgm:pt>
    <dgm:pt modelId="{3D8F0A03-24AB-4B6B-82E2-E8262034F65C}" type="pres">
      <dgm:prSet presAssocID="{87B5708E-1C61-439B-9A6C-00E27724DAE8}" presName="Chord" presStyleLbl="bgShp" presStyleIdx="0" presStyleCnt="3"/>
      <dgm:spPr/>
    </dgm:pt>
    <dgm:pt modelId="{383B0CD3-8935-4665-8A71-FEB85116CABF}" type="pres">
      <dgm:prSet presAssocID="{87B5708E-1C61-439B-9A6C-00E27724DAE8}" presName="Pie" presStyleLbl="alignNode1" presStyleIdx="0" presStyleCnt="3"/>
      <dgm:spPr/>
    </dgm:pt>
    <dgm:pt modelId="{9CB0B34F-D5E2-4B93-8C94-B5BAFF7C4D98}" type="pres">
      <dgm:prSet presAssocID="{87B5708E-1C61-439B-9A6C-00E27724DAE8}" presName="Parent" presStyleLbl="revTx" presStyleIdx="0" presStyleCnt="6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0F0BC2A7-C0F6-48E8-A28E-790227D1D030}" type="pres">
      <dgm:prSet presAssocID="{0345340C-8C92-4A8B-AE12-40E6CA9E0B7C}" presName="negSibTrans" presStyleCnt="0"/>
      <dgm:spPr/>
    </dgm:pt>
    <dgm:pt modelId="{D85E4F77-F081-4C43-8E56-2F41BE50E0A8}" type="pres">
      <dgm:prSet presAssocID="{87B5708E-1C61-439B-9A6C-00E27724DAE8}" presName="composite" presStyleCnt="0"/>
      <dgm:spPr/>
    </dgm:pt>
    <dgm:pt modelId="{0366FF29-B008-46C4-87BE-8BE2671C0539}" type="pres">
      <dgm:prSet presAssocID="{87B5708E-1C61-439B-9A6C-00E27724DAE8}" presName="Child" presStyleLbl="revTx" presStyleIdx="1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283A106D-D867-40EA-95FE-8506A9063AF0}" type="pres">
      <dgm:prSet presAssocID="{E88869B9-D9E3-44C6-B4F9-60173540EA1B}" presName="sibTrans" presStyleCnt="0"/>
      <dgm:spPr/>
    </dgm:pt>
    <dgm:pt modelId="{4FFC0664-E0BF-4E5E-94FC-5FFA4666F54B}" type="pres">
      <dgm:prSet presAssocID="{F7569144-24E3-4ADE-AFFE-E7B728FC79DB}" presName="ParentComposite" presStyleCnt="0"/>
      <dgm:spPr/>
    </dgm:pt>
    <dgm:pt modelId="{8346E826-84FF-4ECD-A3EB-89DC9748D348}" type="pres">
      <dgm:prSet presAssocID="{F7569144-24E3-4ADE-AFFE-E7B728FC79DB}" presName="Chord" presStyleLbl="bgShp" presStyleIdx="1" presStyleCnt="3"/>
      <dgm:spPr/>
    </dgm:pt>
    <dgm:pt modelId="{ED0A21D9-E2CE-449E-B130-0078E65F37C5}" type="pres">
      <dgm:prSet presAssocID="{F7569144-24E3-4ADE-AFFE-E7B728FC79DB}" presName="Pie" presStyleLbl="alignNode1" presStyleIdx="1" presStyleCnt="3"/>
      <dgm:spPr/>
    </dgm:pt>
    <dgm:pt modelId="{6C1D926C-0EA5-4CCE-A46D-5CFF8DC6A58B}" type="pres">
      <dgm:prSet presAssocID="{F7569144-24E3-4ADE-AFFE-E7B728FC79DB}" presName="Parent" presStyleLbl="revTx" presStyleIdx="2" presStyleCnt="6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48A4D0DE-31C7-4DC2-9A03-A33AB8D60648}" type="pres">
      <dgm:prSet presAssocID="{AD948EA0-6C58-43E0-8977-C45F9576F7DB}" presName="negSibTrans" presStyleCnt="0"/>
      <dgm:spPr/>
    </dgm:pt>
    <dgm:pt modelId="{2AFAD837-46D0-4FB5-9D3E-3D9E28003965}" type="pres">
      <dgm:prSet presAssocID="{F7569144-24E3-4ADE-AFFE-E7B728FC79DB}" presName="composite" presStyleCnt="0"/>
      <dgm:spPr/>
    </dgm:pt>
    <dgm:pt modelId="{1E27F5A5-332A-4205-9B04-0CC444BAE2B6}" type="pres">
      <dgm:prSet presAssocID="{F7569144-24E3-4ADE-AFFE-E7B728FC79DB}" presName="Child" presStyleLbl="revTx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78C103AB-C0FE-4DA7-966A-761493C179A5}" type="pres">
      <dgm:prSet presAssocID="{55B52D9E-DD8B-453C-B3B1-2EE654F57021}" presName="sibTrans" presStyleCnt="0"/>
      <dgm:spPr/>
    </dgm:pt>
    <dgm:pt modelId="{FD4D2CD1-0471-4013-B063-E3EB6E73F5F2}" type="pres">
      <dgm:prSet presAssocID="{87A2FB84-252D-43B9-8ABD-B0B5D5B56DF5}" presName="ParentComposite" presStyleCnt="0"/>
      <dgm:spPr/>
    </dgm:pt>
    <dgm:pt modelId="{BA5A18BE-A933-4DC5-85DA-8ADD0D5A529A}" type="pres">
      <dgm:prSet presAssocID="{87A2FB84-252D-43B9-8ABD-B0B5D5B56DF5}" presName="Chord" presStyleLbl="bgShp" presStyleIdx="2" presStyleCnt="3"/>
      <dgm:spPr/>
    </dgm:pt>
    <dgm:pt modelId="{DCEC133C-E4DA-4268-A206-292E5853C837}" type="pres">
      <dgm:prSet presAssocID="{87A2FB84-252D-43B9-8ABD-B0B5D5B56DF5}" presName="Pie" presStyleLbl="alignNode1" presStyleIdx="2" presStyleCnt="3"/>
      <dgm:spPr/>
    </dgm:pt>
    <dgm:pt modelId="{C5E9286C-0E7A-48A6-980A-E3EAC3FC69EE}" type="pres">
      <dgm:prSet presAssocID="{87A2FB84-252D-43B9-8ABD-B0B5D5B56DF5}" presName="Parent" presStyleLbl="revTx" presStyleIdx="4" presStyleCnt="6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6BF0A1ED-B8E0-40B5-AD07-EE4C3D175E91}" type="pres">
      <dgm:prSet presAssocID="{911B0CD2-F935-49E0-85C7-E6B94C9312A1}" presName="negSibTrans" presStyleCnt="0"/>
      <dgm:spPr/>
    </dgm:pt>
    <dgm:pt modelId="{DCEE7E7C-F5DD-4FA4-9B00-0EE16709E0DC}" type="pres">
      <dgm:prSet presAssocID="{87A2FB84-252D-43B9-8ABD-B0B5D5B56DF5}" presName="composite" presStyleCnt="0"/>
      <dgm:spPr/>
    </dgm:pt>
    <dgm:pt modelId="{272E80E0-7C90-4F0E-BD74-01E8C73672F0}" type="pres">
      <dgm:prSet presAssocID="{87A2FB84-252D-43B9-8ABD-B0B5D5B56DF5}" presName="Child" presStyleLbl="revTx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</dgm:ptLst>
  <dgm:cxnLst>
    <dgm:cxn modelId="{8650C3A0-C70C-438C-8337-8F9C17BDE523}" srcId="{F7569144-24E3-4ADE-AFFE-E7B728FC79DB}" destId="{58C086D0-A39F-41D3-B522-1253C9E6A29B}" srcOrd="6" destOrd="0" parTransId="{36F61263-B4D7-49AC-A537-00C3C19B408A}" sibTransId="{197BAA9D-D3B8-48AE-84F5-3C2598BC132A}"/>
    <dgm:cxn modelId="{62F0B282-D413-4095-8669-6E558F241544}" type="presOf" srcId="{178E4B20-E498-4173-A303-4AED90D626D2}" destId="{272E80E0-7C90-4F0E-BD74-01E8C73672F0}" srcOrd="0" destOrd="4" presId="urn:microsoft.com/office/officeart/2009/3/layout/PieProcess"/>
    <dgm:cxn modelId="{10D21727-D03A-4B5A-B19D-0FBCF8491514}" srcId="{87A2FB84-252D-43B9-8ABD-B0B5D5B56DF5}" destId="{BE2C8E56-3F8E-4B21-8A5B-075F88F831A4}" srcOrd="1" destOrd="0" parTransId="{A7AE7E4A-0F85-459B-90AF-141AF7473EA2}" sibTransId="{E4F22EFB-FFF4-4E94-AA82-D990EE8C452D}"/>
    <dgm:cxn modelId="{88A2298B-193B-4E16-AA8E-69C937F731C8}" srcId="{87A2FB84-252D-43B9-8ABD-B0B5D5B56DF5}" destId="{178E4B20-E498-4173-A303-4AED90D626D2}" srcOrd="4" destOrd="0" parTransId="{766D4E36-4975-4D44-B480-D4665E3D564C}" sibTransId="{868040A5-9A71-4B7F-85E1-8AB99F0BACDD}"/>
    <dgm:cxn modelId="{5C4F9D83-A04D-4176-A953-D84E50A5701F}" type="presOf" srcId="{0E8568E1-4F3E-44D2-A688-3DB78D3727DB}" destId="{272E80E0-7C90-4F0E-BD74-01E8C73672F0}" srcOrd="0" destOrd="7" presId="urn:microsoft.com/office/officeart/2009/3/layout/PieProcess"/>
    <dgm:cxn modelId="{C8EEE94D-72A7-4EAE-B1CE-79F25074CB90}" srcId="{87B5708E-1C61-439B-9A6C-00E27724DAE8}" destId="{20361200-CA60-4E91-A9E7-C80066320DC8}" srcOrd="4" destOrd="0" parTransId="{2068E942-4A2C-415E-9445-89F2D189B3DB}" sibTransId="{5C4BCDCE-33CD-4572-B47E-F451703F592C}"/>
    <dgm:cxn modelId="{8CE7BE4A-6D82-411D-A5BA-65D635B86B3B}" type="presOf" srcId="{A6B9173E-EDD2-4FAA-9367-322C22EEAD2E}" destId="{1E27F5A5-332A-4205-9B04-0CC444BAE2B6}" srcOrd="0" destOrd="0" presId="urn:microsoft.com/office/officeart/2009/3/layout/PieProcess"/>
    <dgm:cxn modelId="{8B9A3374-7009-4194-BF84-4D4776501622}" srcId="{87A2FB84-252D-43B9-8ABD-B0B5D5B56DF5}" destId="{CB092B4A-46FD-4BAA-A7FF-74BCDA961438}" srcOrd="0" destOrd="0" parTransId="{1500CC82-6B05-463B-A63B-2D6C525ED00D}" sibTransId="{911B0CD2-F935-49E0-85C7-E6B94C9312A1}"/>
    <dgm:cxn modelId="{6A5899B9-C690-45FE-9F84-F15E189615A2}" srcId="{87A2FB84-252D-43B9-8ABD-B0B5D5B56DF5}" destId="{91D5D012-09C4-47C3-A17E-974963DE6B4B}" srcOrd="3" destOrd="0" parTransId="{0B5AA635-4545-4177-BF21-CDF117AAC780}" sibTransId="{AAEF36CE-C07B-406C-A2D7-848446E039E5}"/>
    <dgm:cxn modelId="{131EB919-EE50-4009-947A-408AF8C12C14}" type="presOf" srcId="{51A49157-C6F8-4464-8A8C-5E6926ED9D43}" destId="{272E80E0-7C90-4F0E-BD74-01E8C73672F0}" srcOrd="0" destOrd="10" presId="urn:microsoft.com/office/officeart/2009/3/layout/PieProcess"/>
    <dgm:cxn modelId="{7573C779-39D4-464E-9EB2-F9A5A89034D6}" type="presOf" srcId="{E735669B-F143-4421-9495-F5D50F515D04}" destId="{0366FF29-B008-46C4-87BE-8BE2671C0539}" srcOrd="0" destOrd="1" presId="urn:microsoft.com/office/officeart/2009/3/layout/PieProcess"/>
    <dgm:cxn modelId="{FAE24682-DC18-4FDC-8976-B9B08B8171FF}" type="presOf" srcId="{A6FFDC28-4A5E-475F-B7C3-D91C8465CD1E}" destId="{16F05F8D-3DA2-4CDC-896C-427202C2C753}" srcOrd="0" destOrd="0" presId="urn:microsoft.com/office/officeart/2009/3/layout/PieProcess"/>
    <dgm:cxn modelId="{9196FE0B-E9C5-4794-A36F-0303AFAB47E8}" type="presOf" srcId="{C58C2395-984D-411C-9C6B-5B4B023BA564}" destId="{1E27F5A5-332A-4205-9B04-0CC444BAE2B6}" srcOrd="0" destOrd="5" presId="urn:microsoft.com/office/officeart/2009/3/layout/PieProcess"/>
    <dgm:cxn modelId="{1F560341-D1F9-4783-BB5D-9B9BECEC2BBD}" srcId="{F7569144-24E3-4ADE-AFFE-E7B728FC79DB}" destId="{A6B9173E-EDD2-4FAA-9367-322C22EEAD2E}" srcOrd="0" destOrd="0" parTransId="{BCAA9BE6-FB24-4325-BB00-BAA6330A146C}" sibTransId="{AD948EA0-6C58-43E0-8977-C45F9576F7DB}"/>
    <dgm:cxn modelId="{6928B471-4A7E-4ED4-BD33-139A53A2053E}" srcId="{87A2FB84-252D-43B9-8ABD-B0B5D5B56DF5}" destId="{051A42BA-E4BD-496E-8FB9-FFB68C356D5D}" srcOrd="9" destOrd="0" parTransId="{426506CF-F044-46E1-935B-A54AB4CF455E}" sibTransId="{0A3E38DB-BA61-484D-AA02-C6C8F08A9F2B}"/>
    <dgm:cxn modelId="{6FFB1D90-B7DB-433F-A2FD-46281F528AD9}" srcId="{87B5708E-1C61-439B-9A6C-00E27724DAE8}" destId="{43760930-2156-4F13-91F6-FA01603529D4}" srcOrd="2" destOrd="0" parTransId="{DDC6C2B9-6C1E-4CAC-82A2-C4B070AFEC17}" sibTransId="{BE29B2F0-2DE7-48AE-B2CF-2141FABE79EC}"/>
    <dgm:cxn modelId="{BAC57296-BF4D-4542-A644-CF7CEE721900}" type="presOf" srcId="{43760930-2156-4F13-91F6-FA01603529D4}" destId="{0366FF29-B008-46C4-87BE-8BE2671C0539}" srcOrd="0" destOrd="2" presId="urn:microsoft.com/office/officeart/2009/3/layout/PieProcess"/>
    <dgm:cxn modelId="{C5DE8FFF-2B82-4953-B064-35C3138CC39C}" type="presOf" srcId="{051A42BA-E4BD-496E-8FB9-FFB68C356D5D}" destId="{272E80E0-7C90-4F0E-BD74-01E8C73672F0}" srcOrd="0" destOrd="9" presId="urn:microsoft.com/office/officeart/2009/3/layout/PieProcess"/>
    <dgm:cxn modelId="{CA3D236C-D85F-4708-9840-09E938918B56}" type="presOf" srcId="{4933FCDC-ED32-48C8-8E3E-39B539AD8087}" destId="{272E80E0-7C90-4F0E-BD74-01E8C73672F0}" srcOrd="0" destOrd="6" presId="urn:microsoft.com/office/officeart/2009/3/layout/PieProcess"/>
    <dgm:cxn modelId="{4F271C04-C0E6-4542-AFF9-994B27594BEB}" type="presOf" srcId="{87B5708E-1C61-439B-9A6C-00E27724DAE8}" destId="{9CB0B34F-D5E2-4B93-8C94-B5BAFF7C4D98}" srcOrd="0" destOrd="0" presId="urn:microsoft.com/office/officeart/2009/3/layout/PieProcess"/>
    <dgm:cxn modelId="{DDB8E15B-9082-4ACA-9E38-2A2A31F031A6}" srcId="{87A2FB84-252D-43B9-8ABD-B0B5D5B56DF5}" destId="{0E8568E1-4F3E-44D2-A688-3DB78D3727DB}" srcOrd="7" destOrd="0" parTransId="{66830536-82E0-43D4-A00E-1E8B0D62C939}" sibTransId="{DD133574-911C-4D25-8CA3-C0C07C68D1D8}"/>
    <dgm:cxn modelId="{A4E5D50E-177D-4E07-9D77-E61A4F54B604}" type="presOf" srcId="{58C086D0-A39F-41D3-B522-1253C9E6A29B}" destId="{1E27F5A5-332A-4205-9B04-0CC444BAE2B6}" srcOrd="0" destOrd="6" presId="urn:microsoft.com/office/officeart/2009/3/layout/PieProcess"/>
    <dgm:cxn modelId="{72C758FB-7E00-4CE4-8635-48E8AA038291}" type="presOf" srcId="{88E3A823-A5C4-42EC-B63B-BC33D88EC9C0}" destId="{272E80E0-7C90-4F0E-BD74-01E8C73672F0}" srcOrd="0" destOrd="8" presId="urn:microsoft.com/office/officeart/2009/3/layout/PieProcess"/>
    <dgm:cxn modelId="{989C0803-3A9C-47C6-8691-E07A5A75E73E}" srcId="{F7569144-24E3-4ADE-AFFE-E7B728FC79DB}" destId="{F43E499D-FC02-4C78-91C1-8B8A63267398}" srcOrd="2" destOrd="0" parTransId="{E1EBF26C-1AE0-40C3-87ED-564A2CFC5600}" sibTransId="{8EF59DB6-1EFD-4830-9E78-877F9E2D538F}"/>
    <dgm:cxn modelId="{548C07ED-DFE8-42AD-8CF1-A26294639921}" type="presOf" srcId="{91D5D012-09C4-47C3-A17E-974963DE6B4B}" destId="{272E80E0-7C90-4F0E-BD74-01E8C73672F0}" srcOrd="0" destOrd="3" presId="urn:microsoft.com/office/officeart/2009/3/layout/PieProcess"/>
    <dgm:cxn modelId="{2E058C89-8977-4933-B69C-7980BBD1BF98}" srcId="{87A2FB84-252D-43B9-8ABD-B0B5D5B56DF5}" destId="{133EBC36-7719-4BD5-BAB7-18C175CE184F}" srcOrd="5" destOrd="0" parTransId="{442A1C95-587F-4E46-B92B-3D2C16EB8733}" sibTransId="{062295EF-C1D8-4806-924F-852AF6FF01F0}"/>
    <dgm:cxn modelId="{20A6FFB3-4E69-49B9-8884-91112FD64DCF}" type="presOf" srcId="{6D95DA1C-E05C-47AA-9143-0BA895DB9108}" destId="{1E27F5A5-332A-4205-9B04-0CC444BAE2B6}" srcOrd="0" destOrd="1" presId="urn:microsoft.com/office/officeart/2009/3/layout/PieProcess"/>
    <dgm:cxn modelId="{64BB4174-AD84-4D6D-AC4B-D7DC53FAEA3E}" srcId="{87B5708E-1C61-439B-9A6C-00E27724DAE8}" destId="{4AE4B821-9A8D-4507-8253-B720414D05C3}" srcOrd="0" destOrd="0" parTransId="{2BD2D28D-C525-414D-AF3E-9A7B02F9D1AA}" sibTransId="{0345340C-8C92-4A8B-AE12-40E6CA9E0B7C}"/>
    <dgm:cxn modelId="{1BF444EF-73BC-4652-A5AD-3B6623B34730}" type="presOf" srcId="{F7569144-24E3-4ADE-AFFE-E7B728FC79DB}" destId="{6C1D926C-0EA5-4CCE-A46D-5CFF8DC6A58B}" srcOrd="0" destOrd="0" presId="urn:microsoft.com/office/officeart/2009/3/layout/PieProcess"/>
    <dgm:cxn modelId="{AAAF6D60-D98A-444C-9BB9-FA375254844F}" srcId="{87A2FB84-252D-43B9-8ABD-B0B5D5B56DF5}" destId="{88E3A823-A5C4-42EC-B63B-BC33D88EC9C0}" srcOrd="8" destOrd="0" parTransId="{300D6CB6-0570-467C-9B46-3079B9050A9F}" sibTransId="{B17F6CA6-D674-4CC8-867B-75372E859ABC}"/>
    <dgm:cxn modelId="{05B85C72-E451-4AC1-98E8-F0CFE610B5F1}" srcId="{87B5708E-1C61-439B-9A6C-00E27724DAE8}" destId="{E735669B-F143-4421-9495-F5D50F515D04}" srcOrd="1" destOrd="0" parTransId="{77E9385B-23DE-4614-93EA-1D8E588C5DC7}" sibTransId="{F27B6353-C5C5-4D04-BE71-60E24EA7E12C}"/>
    <dgm:cxn modelId="{EE7F0722-A024-4462-B5B7-7ACD79D25D26}" type="presOf" srcId="{20361200-CA60-4E91-A9E7-C80066320DC8}" destId="{0366FF29-B008-46C4-87BE-8BE2671C0539}" srcOrd="0" destOrd="4" presId="urn:microsoft.com/office/officeart/2009/3/layout/PieProcess"/>
    <dgm:cxn modelId="{359D130E-6E98-457D-9D55-948C439C6E78}" type="presOf" srcId="{6CCA57E9-98E6-47E8-81C8-406108C92B68}" destId="{272E80E0-7C90-4F0E-BD74-01E8C73672F0}" srcOrd="0" destOrd="2" presId="urn:microsoft.com/office/officeart/2009/3/layout/PieProcess"/>
    <dgm:cxn modelId="{52046313-58BD-4EC3-8C6C-AF9F7540F204}" type="presOf" srcId="{87A2FB84-252D-43B9-8ABD-B0B5D5B56DF5}" destId="{C5E9286C-0E7A-48A6-980A-E3EAC3FC69EE}" srcOrd="0" destOrd="0" presId="urn:microsoft.com/office/officeart/2009/3/layout/PieProcess"/>
    <dgm:cxn modelId="{2806B1C8-D07A-4EB8-91FB-E5DCB8248BEC}" type="presOf" srcId="{89C90321-D8DA-4035-8A8E-2BA870C13930}" destId="{0366FF29-B008-46C4-87BE-8BE2671C0539}" srcOrd="0" destOrd="3" presId="urn:microsoft.com/office/officeart/2009/3/layout/PieProcess"/>
    <dgm:cxn modelId="{DE718E55-2179-464B-8B39-78E1ABE152F1}" type="presOf" srcId="{133EBC36-7719-4BD5-BAB7-18C175CE184F}" destId="{272E80E0-7C90-4F0E-BD74-01E8C73672F0}" srcOrd="0" destOrd="5" presId="urn:microsoft.com/office/officeart/2009/3/layout/PieProcess"/>
    <dgm:cxn modelId="{3B75E767-7FFC-4710-B4D0-FE7B74D3A524}" type="presOf" srcId="{20F06144-C323-487D-8D89-99661E6DB52D}" destId="{1E27F5A5-332A-4205-9B04-0CC444BAE2B6}" srcOrd="0" destOrd="3" presId="urn:microsoft.com/office/officeart/2009/3/layout/PieProcess"/>
    <dgm:cxn modelId="{7652C35F-E207-4DDD-908F-3345E9C45018}" srcId="{F7569144-24E3-4ADE-AFFE-E7B728FC79DB}" destId="{6D95DA1C-E05C-47AA-9143-0BA895DB9108}" srcOrd="1" destOrd="0" parTransId="{7CEDF8AC-6174-46BC-BA9A-C9CC4BE8A8E3}" sibTransId="{F390ECD8-2A5B-416D-8E62-2C37E78455CC}"/>
    <dgm:cxn modelId="{CDB7F3EA-9397-4A71-9C9B-44C5928D8644}" srcId="{87B5708E-1C61-439B-9A6C-00E27724DAE8}" destId="{89C90321-D8DA-4035-8A8E-2BA870C13930}" srcOrd="3" destOrd="0" parTransId="{7D9011A9-FEB2-431A-86AC-C5E70B59FE2C}" sibTransId="{0B7877F0-082E-4365-B9B0-C209DDF1E10B}"/>
    <dgm:cxn modelId="{B819630F-19F4-4641-A94B-09EA5B283A23}" srcId="{F7569144-24E3-4ADE-AFFE-E7B728FC79DB}" destId="{C58C2395-984D-411C-9C6B-5B4B023BA564}" srcOrd="5" destOrd="0" parTransId="{824C0E5D-163E-4446-9862-9ACC9D6587A8}" sibTransId="{405DB9C3-0D8B-40FC-AE15-C42E47399C21}"/>
    <dgm:cxn modelId="{2F01AE4B-F301-459F-8318-185B803B18BE}" type="presOf" srcId="{A6D89421-0AD0-4FA5-92B6-0C4CE30EB617}" destId="{1E27F5A5-332A-4205-9B04-0CC444BAE2B6}" srcOrd="0" destOrd="4" presId="urn:microsoft.com/office/officeart/2009/3/layout/PieProcess"/>
    <dgm:cxn modelId="{83B5D2A7-54C5-41A2-A2DD-C87280057766}" srcId="{A6FFDC28-4A5E-475F-B7C3-D91C8465CD1E}" destId="{87B5708E-1C61-439B-9A6C-00E27724DAE8}" srcOrd="0" destOrd="0" parTransId="{05A5B35C-78E4-4E15-8873-DE64AF02CE91}" sibTransId="{E88869B9-D9E3-44C6-B4F9-60173540EA1B}"/>
    <dgm:cxn modelId="{1732B6B1-7AC7-4A6C-9086-A2ADC28645A7}" type="presOf" srcId="{F43E499D-FC02-4C78-91C1-8B8A63267398}" destId="{1E27F5A5-332A-4205-9B04-0CC444BAE2B6}" srcOrd="0" destOrd="2" presId="urn:microsoft.com/office/officeart/2009/3/layout/PieProcess"/>
    <dgm:cxn modelId="{973BC916-D888-46D2-8F1A-BF881DBBA82B}" srcId="{F7569144-24E3-4ADE-AFFE-E7B728FC79DB}" destId="{A6D89421-0AD0-4FA5-92B6-0C4CE30EB617}" srcOrd="4" destOrd="0" parTransId="{0DE6A479-0D53-4B6B-80F6-0980D18BCD0C}" sibTransId="{1C9C2D43-0B8B-4140-A250-E82DE2EA95F4}"/>
    <dgm:cxn modelId="{0384F0F8-8704-419C-B238-FC6096A5AF2E}" srcId="{87A2FB84-252D-43B9-8ABD-B0B5D5B56DF5}" destId="{4933FCDC-ED32-48C8-8E3E-39B539AD8087}" srcOrd="6" destOrd="0" parTransId="{CA33B5FE-CB15-44DA-B652-1D4F8010619A}" sibTransId="{98D1B9CE-1F31-4CF8-A9D1-454433EABA93}"/>
    <dgm:cxn modelId="{1095BC78-A92E-40EC-ACAA-86C38F2E5F37}" srcId="{A6FFDC28-4A5E-475F-B7C3-D91C8465CD1E}" destId="{F7569144-24E3-4ADE-AFFE-E7B728FC79DB}" srcOrd="1" destOrd="0" parTransId="{6FF7407E-7415-4D47-AB68-CB9C2BF3EB98}" sibTransId="{55B52D9E-DD8B-453C-B3B1-2EE654F57021}"/>
    <dgm:cxn modelId="{06200711-EFFD-4F77-BAB9-6DB9EF8BBED7}" type="presOf" srcId="{BE2C8E56-3F8E-4B21-8A5B-075F88F831A4}" destId="{272E80E0-7C90-4F0E-BD74-01E8C73672F0}" srcOrd="0" destOrd="1" presId="urn:microsoft.com/office/officeart/2009/3/layout/PieProcess"/>
    <dgm:cxn modelId="{45BE1FDC-38BD-4283-A88F-C3A370C7B866}" srcId="{F7569144-24E3-4ADE-AFFE-E7B728FC79DB}" destId="{20F06144-C323-487D-8D89-99661E6DB52D}" srcOrd="3" destOrd="0" parTransId="{F5778CFB-5344-4467-83AF-D53F23AA0F17}" sibTransId="{B32EE9E8-9AC5-4E15-B6E4-0643E27C60BE}"/>
    <dgm:cxn modelId="{D5582AE0-F624-44BA-AF52-C662103D1A63}" srcId="{87A2FB84-252D-43B9-8ABD-B0B5D5B56DF5}" destId="{6CCA57E9-98E6-47E8-81C8-406108C92B68}" srcOrd="2" destOrd="0" parTransId="{FC1630E1-9BC7-40F5-A5B9-9DEDF8290844}" sibTransId="{7ACBAF5E-822D-497E-B43E-77B2E879D3E0}"/>
    <dgm:cxn modelId="{3AF7CE80-F71D-4E87-9525-DA57071E8014}" srcId="{A6FFDC28-4A5E-475F-B7C3-D91C8465CD1E}" destId="{87A2FB84-252D-43B9-8ABD-B0B5D5B56DF5}" srcOrd="2" destOrd="0" parTransId="{F0674E0B-6BE0-41C8-9446-7CFBE432615A}" sibTransId="{07C3D0A0-F01F-456E-AE32-F84F3FC31B44}"/>
    <dgm:cxn modelId="{9135C302-0032-4FC5-83AB-C56335B5327C}" type="presOf" srcId="{4AE4B821-9A8D-4507-8253-B720414D05C3}" destId="{0366FF29-B008-46C4-87BE-8BE2671C0539}" srcOrd="0" destOrd="0" presId="urn:microsoft.com/office/officeart/2009/3/layout/PieProcess"/>
    <dgm:cxn modelId="{EDFE4715-904E-4CA9-8606-2AA6845158DD}" srcId="{87A2FB84-252D-43B9-8ABD-B0B5D5B56DF5}" destId="{51A49157-C6F8-4464-8A8C-5E6926ED9D43}" srcOrd="10" destOrd="0" parTransId="{8DF00CB5-2257-4323-A91F-CD7117B7F97A}" sibTransId="{EB3A26A5-0A91-4263-9215-ED5BF3676F84}"/>
    <dgm:cxn modelId="{38B2E611-1BD8-4DA6-9832-67DDC831EBD3}" type="presOf" srcId="{CB092B4A-46FD-4BAA-A7FF-74BCDA961438}" destId="{272E80E0-7C90-4F0E-BD74-01E8C73672F0}" srcOrd="0" destOrd="0" presId="urn:microsoft.com/office/officeart/2009/3/layout/PieProcess"/>
    <dgm:cxn modelId="{2CC41396-7729-4D97-B962-E0BBEE09BBBE}" type="presParOf" srcId="{16F05F8D-3DA2-4CDC-896C-427202C2C753}" destId="{5A56C650-9824-4AEF-9979-F0BF7B822B75}" srcOrd="0" destOrd="0" presId="urn:microsoft.com/office/officeart/2009/3/layout/PieProcess"/>
    <dgm:cxn modelId="{6B91C60D-689B-45FF-8AA8-4110715B33B7}" type="presParOf" srcId="{5A56C650-9824-4AEF-9979-F0BF7B822B75}" destId="{3D8F0A03-24AB-4B6B-82E2-E8262034F65C}" srcOrd="0" destOrd="0" presId="urn:microsoft.com/office/officeart/2009/3/layout/PieProcess"/>
    <dgm:cxn modelId="{FD00842B-1F77-4DAB-A9CA-D6997F690794}" type="presParOf" srcId="{5A56C650-9824-4AEF-9979-F0BF7B822B75}" destId="{383B0CD3-8935-4665-8A71-FEB85116CABF}" srcOrd="1" destOrd="0" presId="urn:microsoft.com/office/officeart/2009/3/layout/PieProcess"/>
    <dgm:cxn modelId="{AFF81905-CED2-431D-B380-019B5AB0D49B}" type="presParOf" srcId="{5A56C650-9824-4AEF-9979-F0BF7B822B75}" destId="{9CB0B34F-D5E2-4B93-8C94-B5BAFF7C4D98}" srcOrd="2" destOrd="0" presId="urn:microsoft.com/office/officeart/2009/3/layout/PieProcess"/>
    <dgm:cxn modelId="{F8BB6E82-7CDF-439C-A852-EC2E0E61970D}" type="presParOf" srcId="{16F05F8D-3DA2-4CDC-896C-427202C2C753}" destId="{0F0BC2A7-C0F6-48E8-A28E-790227D1D030}" srcOrd="1" destOrd="0" presId="urn:microsoft.com/office/officeart/2009/3/layout/PieProcess"/>
    <dgm:cxn modelId="{447A1BCB-CBBF-4856-BB22-11EB098BA9AC}" type="presParOf" srcId="{16F05F8D-3DA2-4CDC-896C-427202C2C753}" destId="{D85E4F77-F081-4C43-8E56-2F41BE50E0A8}" srcOrd="2" destOrd="0" presId="urn:microsoft.com/office/officeart/2009/3/layout/PieProcess"/>
    <dgm:cxn modelId="{EADDFA7A-6D35-4A5F-9995-5A780F7CE6FD}" type="presParOf" srcId="{D85E4F77-F081-4C43-8E56-2F41BE50E0A8}" destId="{0366FF29-B008-46C4-87BE-8BE2671C0539}" srcOrd="0" destOrd="0" presId="urn:microsoft.com/office/officeart/2009/3/layout/PieProcess"/>
    <dgm:cxn modelId="{573D6550-ECA6-43B8-A534-83DD189BC249}" type="presParOf" srcId="{16F05F8D-3DA2-4CDC-896C-427202C2C753}" destId="{283A106D-D867-40EA-95FE-8506A9063AF0}" srcOrd="3" destOrd="0" presId="urn:microsoft.com/office/officeart/2009/3/layout/PieProcess"/>
    <dgm:cxn modelId="{DA507FCE-CE25-4804-A871-38B3EFA7896C}" type="presParOf" srcId="{16F05F8D-3DA2-4CDC-896C-427202C2C753}" destId="{4FFC0664-E0BF-4E5E-94FC-5FFA4666F54B}" srcOrd="4" destOrd="0" presId="urn:microsoft.com/office/officeart/2009/3/layout/PieProcess"/>
    <dgm:cxn modelId="{3C9E7311-F8EC-45FB-B951-E926175D5116}" type="presParOf" srcId="{4FFC0664-E0BF-4E5E-94FC-5FFA4666F54B}" destId="{8346E826-84FF-4ECD-A3EB-89DC9748D348}" srcOrd="0" destOrd="0" presId="urn:microsoft.com/office/officeart/2009/3/layout/PieProcess"/>
    <dgm:cxn modelId="{53678D3D-CFA0-458B-B094-793049425724}" type="presParOf" srcId="{4FFC0664-E0BF-4E5E-94FC-5FFA4666F54B}" destId="{ED0A21D9-E2CE-449E-B130-0078E65F37C5}" srcOrd="1" destOrd="0" presId="urn:microsoft.com/office/officeart/2009/3/layout/PieProcess"/>
    <dgm:cxn modelId="{156F736C-031E-4CA0-A822-C5203A6D0B3D}" type="presParOf" srcId="{4FFC0664-E0BF-4E5E-94FC-5FFA4666F54B}" destId="{6C1D926C-0EA5-4CCE-A46D-5CFF8DC6A58B}" srcOrd="2" destOrd="0" presId="urn:microsoft.com/office/officeart/2009/3/layout/PieProcess"/>
    <dgm:cxn modelId="{4742D07A-B4D3-4377-AB5B-7E359CF0106F}" type="presParOf" srcId="{16F05F8D-3DA2-4CDC-896C-427202C2C753}" destId="{48A4D0DE-31C7-4DC2-9A03-A33AB8D60648}" srcOrd="5" destOrd="0" presId="urn:microsoft.com/office/officeart/2009/3/layout/PieProcess"/>
    <dgm:cxn modelId="{93CEF729-168E-4818-8A40-D1213D648CC3}" type="presParOf" srcId="{16F05F8D-3DA2-4CDC-896C-427202C2C753}" destId="{2AFAD837-46D0-4FB5-9D3E-3D9E28003965}" srcOrd="6" destOrd="0" presId="urn:microsoft.com/office/officeart/2009/3/layout/PieProcess"/>
    <dgm:cxn modelId="{CB5C3B21-0705-41D3-A85C-AD8857F74FEC}" type="presParOf" srcId="{2AFAD837-46D0-4FB5-9D3E-3D9E28003965}" destId="{1E27F5A5-332A-4205-9B04-0CC444BAE2B6}" srcOrd="0" destOrd="0" presId="urn:microsoft.com/office/officeart/2009/3/layout/PieProcess"/>
    <dgm:cxn modelId="{8BFD3DCE-68E0-4A32-A85F-73034FF7C27C}" type="presParOf" srcId="{16F05F8D-3DA2-4CDC-896C-427202C2C753}" destId="{78C103AB-C0FE-4DA7-966A-761493C179A5}" srcOrd="7" destOrd="0" presId="urn:microsoft.com/office/officeart/2009/3/layout/PieProcess"/>
    <dgm:cxn modelId="{E8F765EE-C573-4A66-8D49-4B902A2F50EE}" type="presParOf" srcId="{16F05F8D-3DA2-4CDC-896C-427202C2C753}" destId="{FD4D2CD1-0471-4013-B063-E3EB6E73F5F2}" srcOrd="8" destOrd="0" presId="urn:microsoft.com/office/officeart/2009/3/layout/PieProcess"/>
    <dgm:cxn modelId="{10AED10D-00A5-466D-8E85-7A88A4CA68D2}" type="presParOf" srcId="{FD4D2CD1-0471-4013-B063-E3EB6E73F5F2}" destId="{BA5A18BE-A933-4DC5-85DA-8ADD0D5A529A}" srcOrd="0" destOrd="0" presId="urn:microsoft.com/office/officeart/2009/3/layout/PieProcess"/>
    <dgm:cxn modelId="{AB962F29-3690-4947-A8B6-4F48347CE17A}" type="presParOf" srcId="{FD4D2CD1-0471-4013-B063-E3EB6E73F5F2}" destId="{DCEC133C-E4DA-4268-A206-292E5853C837}" srcOrd="1" destOrd="0" presId="urn:microsoft.com/office/officeart/2009/3/layout/PieProcess"/>
    <dgm:cxn modelId="{3F6B1F5A-59B5-4F1D-9874-4971045D2BE3}" type="presParOf" srcId="{FD4D2CD1-0471-4013-B063-E3EB6E73F5F2}" destId="{C5E9286C-0E7A-48A6-980A-E3EAC3FC69EE}" srcOrd="2" destOrd="0" presId="urn:microsoft.com/office/officeart/2009/3/layout/PieProcess"/>
    <dgm:cxn modelId="{ADBF05B5-F6D6-49D3-9C26-611EF130795A}" type="presParOf" srcId="{16F05F8D-3DA2-4CDC-896C-427202C2C753}" destId="{6BF0A1ED-B8E0-40B5-AD07-EE4C3D175E91}" srcOrd="9" destOrd="0" presId="urn:microsoft.com/office/officeart/2009/3/layout/PieProcess"/>
    <dgm:cxn modelId="{0D988421-C906-489C-8F68-89FD48E4C5A7}" type="presParOf" srcId="{16F05F8D-3DA2-4CDC-896C-427202C2C753}" destId="{DCEE7E7C-F5DD-4FA4-9B00-0EE16709E0DC}" srcOrd="10" destOrd="0" presId="urn:microsoft.com/office/officeart/2009/3/layout/PieProcess"/>
    <dgm:cxn modelId="{1549A83D-F509-4EC5-B746-7D83A08E455F}" type="presParOf" srcId="{DCEE7E7C-F5DD-4FA4-9B00-0EE16709E0DC}" destId="{272E80E0-7C90-4F0E-BD74-01E8C73672F0}" srcOrd="0" destOrd="0" presId="urn:microsoft.com/office/officeart/2009/3/layout/Pie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6FFDC28-4A5E-475F-B7C3-D91C8465CD1E}" type="doc">
      <dgm:prSet loTypeId="urn:diagrams.loki3.com/BracketList+Icon" loCatId="list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87B5708E-1C61-439B-9A6C-00E27724DAE8}">
      <dgm:prSet phldrT="[Texto]" custT="1"/>
      <dgm:spPr/>
      <dgm:t>
        <a:bodyPr/>
        <a:lstStyle/>
        <a:p>
          <a:r>
            <a:rPr lang="pt-BR" sz="1800" b="1" dirty="0" smtClean="0"/>
            <a:t>17/03</a:t>
          </a:r>
          <a:endParaRPr lang="pt-BR" sz="1800" b="1" dirty="0"/>
        </a:p>
      </dgm:t>
    </dgm:pt>
    <dgm:pt modelId="{05A5B35C-78E4-4E15-8873-DE64AF02CE91}" type="parTrans" cxnId="{83B5D2A7-54C5-41A2-A2DD-C87280057766}">
      <dgm:prSet/>
      <dgm:spPr/>
      <dgm:t>
        <a:bodyPr/>
        <a:lstStyle/>
        <a:p>
          <a:endParaRPr lang="pt-BR"/>
        </a:p>
      </dgm:t>
    </dgm:pt>
    <dgm:pt modelId="{E88869B9-D9E3-44C6-B4F9-60173540EA1B}" type="sibTrans" cxnId="{83B5D2A7-54C5-41A2-A2DD-C87280057766}">
      <dgm:prSet/>
      <dgm:spPr/>
      <dgm:t>
        <a:bodyPr/>
        <a:lstStyle/>
        <a:p>
          <a:endParaRPr lang="pt-BR"/>
        </a:p>
      </dgm:t>
    </dgm:pt>
    <dgm:pt modelId="{F7569144-24E3-4ADE-AFFE-E7B728FC79DB}">
      <dgm:prSet phldrT="[Texto]"/>
      <dgm:spPr/>
      <dgm:t>
        <a:bodyPr/>
        <a:lstStyle/>
        <a:p>
          <a:r>
            <a:rPr lang="pt-BR" b="1" dirty="0" smtClean="0"/>
            <a:t>19/03</a:t>
          </a:r>
          <a:endParaRPr lang="pt-BR" b="1" dirty="0"/>
        </a:p>
      </dgm:t>
    </dgm:pt>
    <dgm:pt modelId="{6FF7407E-7415-4D47-AB68-CB9C2BF3EB98}" type="parTrans" cxnId="{1095BC78-A92E-40EC-ACAA-86C38F2E5F37}">
      <dgm:prSet/>
      <dgm:spPr/>
      <dgm:t>
        <a:bodyPr/>
        <a:lstStyle/>
        <a:p>
          <a:endParaRPr lang="pt-BR"/>
        </a:p>
      </dgm:t>
    </dgm:pt>
    <dgm:pt modelId="{55B52D9E-DD8B-453C-B3B1-2EE654F57021}" type="sibTrans" cxnId="{1095BC78-A92E-40EC-ACAA-86C38F2E5F37}">
      <dgm:prSet/>
      <dgm:spPr/>
      <dgm:t>
        <a:bodyPr/>
        <a:lstStyle/>
        <a:p>
          <a:endParaRPr lang="pt-BR"/>
        </a:p>
      </dgm:t>
    </dgm:pt>
    <dgm:pt modelId="{E735669B-F143-4421-9495-F5D50F515D04}">
      <dgm:prSet custT="1"/>
      <dgm:spPr/>
      <dgm:t>
        <a:bodyPr/>
        <a:lstStyle/>
        <a:p>
          <a:r>
            <a:rPr lang="pt-BR" sz="1800" dirty="0" err="1" smtClean="0"/>
            <a:t>Factory</a:t>
          </a:r>
          <a:r>
            <a:rPr lang="pt-BR" sz="1800" dirty="0" smtClean="0"/>
            <a:t> </a:t>
          </a:r>
          <a:r>
            <a:rPr lang="pt-BR" sz="1800" dirty="0" err="1" smtClean="0"/>
            <a:t>Method</a:t>
          </a:r>
          <a:endParaRPr lang="pt-BR" sz="1800" dirty="0"/>
        </a:p>
      </dgm:t>
    </dgm:pt>
    <dgm:pt modelId="{77E9385B-23DE-4614-93EA-1D8E588C5DC7}" type="parTrans" cxnId="{05B85C72-E451-4AC1-98E8-F0CFE610B5F1}">
      <dgm:prSet/>
      <dgm:spPr/>
      <dgm:t>
        <a:bodyPr/>
        <a:lstStyle/>
        <a:p>
          <a:endParaRPr lang="pt-BR"/>
        </a:p>
      </dgm:t>
    </dgm:pt>
    <dgm:pt modelId="{F27B6353-C5C5-4D04-BE71-60E24EA7E12C}" type="sibTrans" cxnId="{05B85C72-E451-4AC1-98E8-F0CFE610B5F1}">
      <dgm:prSet/>
      <dgm:spPr/>
      <dgm:t>
        <a:bodyPr/>
        <a:lstStyle/>
        <a:p>
          <a:endParaRPr lang="pt-BR"/>
        </a:p>
      </dgm:t>
    </dgm:pt>
    <dgm:pt modelId="{A6B9173E-EDD2-4FAA-9367-322C22EEAD2E}">
      <dgm:prSet/>
      <dgm:spPr/>
      <dgm:t>
        <a:bodyPr/>
        <a:lstStyle/>
        <a:p>
          <a:r>
            <a:rPr lang="en-US" dirty="0" smtClean="0"/>
            <a:t>Strategy</a:t>
          </a:r>
          <a:endParaRPr lang="pt-BR" dirty="0"/>
        </a:p>
      </dgm:t>
    </dgm:pt>
    <dgm:pt modelId="{BCAA9BE6-FB24-4325-BB00-BAA6330A146C}" type="parTrans" cxnId="{1F560341-D1F9-4783-BB5D-9B9BECEC2BBD}">
      <dgm:prSet/>
      <dgm:spPr/>
      <dgm:t>
        <a:bodyPr/>
        <a:lstStyle/>
        <a:p>
          <a:endParaRPr lang="pt-BR"/>
        </a:p>
      </dgm:t>
    </dgm:pt>
    <dgm:pt modelId="{AD948EA0-6C58-43E0-8977-C45F9576F7DB}" type="sibTrans" cxnId="{1F560341-D1F9-4783-BB5D-9B9BECEC2BBD}">
      <dgm:prSet/>
      <dgm:spPr/>
      <dgm:t>
        <a:bodyPr/>
        <a:lstStyle/>
        <a:p>
          <a:endParaRPr lang="pt-BR"/>
        </a:p>
      </dgm:t>
    </dgm:pt>
    <dgm:pt modelId="{87A2FB84-252D-43B9-8ABD-B0B5D5B56DF5}">
      <dgm:prSet/>
      <dgm:spPr/>
      <dgm:t>
        <a:bodyPr/>
        <a:lstStyle/>
        <a:p>
          <a:r>
            <a:rPr lang="pt-BR" b="1" dirty="0" smtClean="0"/>
            <a:t>21/03</a:t>
          </a:r>
          <a:endParaRPr lang="pt-BR" b="1" dirty="0"/>
        </a:p>
      </dgm:t>
    </dgm:pt>
    <dgm:pt modelId="{F0674E0B-6BE0-41C8-9446-7CFBE432615A}" type="parTrans" cxnId="{3AF7CE80-F71D-4E87-9525-DA57071E8014}">
      <dgm:prSet/>
      <dgm:spPr/>
      <dgm:t>
        <a:bodyPr/>
        <a:lstStyle/>
        <a:p>
          <a:endParaRPr lang="pt-BR"/>
        </a:p>
      </dgm:t>
    </dgm:pt>
    <dgm:pt modelId="{07C3D0A0-F01F-456E-AE32-F84F3FC31B44}" type="sibTrans" cxnId="{3AF7CE80-F71D-4E87-9525-DA57071E8014}">
      <dgm:prSet/>
      <dgm:spPr/>
      <dgm:t>
        <a:bodyPr/>
        <a:lstStyle/>
        <a:p>
          <a:endParaRPr lang="pt-BR"/>
        </a:p>
      </dgm:t>
    </dgm:pt>
    <dgm:pt modelId="{CB092B4A-46FD-4BAA-A7FF-74BCDA961438}">
      <dgm:prSet phldrT="[Texto]"/>
      <dgm:spPr/>
      <dgm:t>
        <a:bodyPr/>
        <a:lstStyle/>
        <a:p>
          <a:r>
            <a:rPr lang="en-US" dirty="0" smtClean="0"/>
            <a:t>State</a:t>
          </a:r>
          <a:endParaRPr lang="pt-BR" dirty="0"/>
        </a:p>
      </dgm:t>
    </dgm:pt>
    <dgm:pt modelId="{1500CC82-6B05-463B-A63B-2D6C525ED00D}" type="parTrans" cxnId="{8B9A3374-7009-4194-BF84-4D4776501622}">
      <dgm:prSet/>
      <dgm:spPr/>
      <dgm:t>
        <a:bodyPr/>
        <a:lstStyle/>
        <a:p>
          <a:endParaRPr lang="pt-BR"/>
        </a:p>
      </dgm:t>
    </dgm:pt>
    <dgm:pt modelId="{911B0CD2-F935-49E0-85C7-E6B94C9312A1}" type="sibTrans" cxnId="{8B9A3374-7009-4194-BF84-4D4776501622}">
      <dgm:prSet/>
      <dgm:spPr/>
      <dgm:t>
        <a:bodyPr/>
        <a:lstStyle/>
        <a:p>
          <a:endParaRPr lang="pt-BR"/>
        </a:p>
      </dgm:t>
    </dgm:pt>
    <dgm:pt modelId="{6CCA57E9-98E6-47E8-81C8-406108C92B68}">
      <dgm:prSet/>
      <dgm:spPr/>
      <dgm:t>
        <a:bodyPr/>
        <a:lstStyle/>
        <a:p>
          <a:r>
            <a:rPr lang="en-US" dirty="0" smtClean="0"/>
            <a:t>Proxy</a:t>
          </a:r>
          <a:endParaRPr lang="pt-BR" dirty="0"/>
        </a:p>
      </dgm:t>
    </dgm:pt>
    <dgm:pt modelId="{FC1630E1-9BC7-40F5-A5B9-9DEDF8290844}" type="parTrans" cxnId="{D5582AE0-F624-44BA-AF52-C662103D1A63}">
      <dgm:prSet/>
      <dgm:spPr/>
      <dgm:t>
        <a:bodyPr/>
        <a:lstStyle/>
        <a:p>
          <a:endParaRPr lang="pt-BR"/>
        </a:p>
      </dgm:t>
    </dgm:pt>
    <dgm:pt modelId="{7ACBAF5E-822D-497E-B43E-77B2E879D3E0}" type="sibTrans" cxnId="{D5582AE0-F624-44BA-AF52-C662103D1A63}">
      <dgm:prSet/>
      <dgm:spPr/>
      <dgm:t>
        <a:bodyPr/>
        <a:lstStyle/>
        <a:p>
          <a:endParaRPr lang="pt-BR"/>
        </a:p>
      </dgm:t>
    </dgm:pt>
    <dgm:pt modelId="{168CC267-5CFF-49ED-BAF4-640FA30E728B}">
      <dgm:prSet custT="1"/>
      <dgm:spPr/>
      <dgm:t>
        <a:bodyPr/>
        <a:lstStyle/>
        <a:p>
          <a:r>
            <a:rPr lang="pt-BR" sz="1800" dirty="0" smtClean="0"/>
            <a:t>Apresentação do Curso</a:t>
          </a:r>
          <a:endParaRPr lang="pt-BR" sz="1800" dirty="0"/>
        </a:p>
      </dgm:t>
    </dgm:pt>
    <dgm:pt modelId="{B6530171-4F2A-41A8-BBC3-F663202F45F7}" type="parTrans" cxnId="{A83F980A-81E0-4210-A997-088B33C70ED1}">
      <dgm:prSet/>
      <dgm:spPr/>
      <dgm:t>
        <a:bodyPr/>
        <a:lstStyle/>
        <a:p>
          <a:endParaRPr lang="pt-BR"/>
        </a:p>
      </dgm:t>
    </dgm:pt>
    <dgm:pt modelId="{0287FB1C-1647-49B8-8EB4-7817329A37B7}" type="sibTrans" cxnId="{A83F980A-81E0-4210-A997-088B33C70ED1}">
      <dgm:prSet/>
      <dgm:spPr/>
      <dgm:t>
        <a:bodyPr/>
        <a:lstStyle/>
        <a:p>
          <a:endParaRPr lang="pt-BR"/>
        </a:p>
      </dgm:t>
    </dgm:pt>
    <dgm:pt modelId="{671CAF61-9D89-45C0-ABCE-708FD5CE6F6F}">
      <dgm:prSet/>
      <dgm:spPr/>
      <dgm:t>
        <a:bodyPr/>
        <a:lstStyle/>
        <a:p>
          <a:r>
            <a:rPr lang="en-US" dirty="0" smtClean="0"/>
            <a:t>Decorator</a:t>
          </a:r>
          <a:endParaRPr lang="pt-BR" dirty="0"/>
        </a:p>
      </dgm:t>
    </dgm:pt>
    <dgm:pt modelId="{3A92A5A8-2BA1-4155-AEC9-2EF44CBD7383}" type="parTrans" cxnId="{515EA0E4-C44C-4942-9700-C644BAFADCFA}">
      <dgm:prSet/>
      <dgm:spPr/>
      <dgm:t>
        <a:bodyPr/>
        <a:lstStyle/>
        <a:p>
          <a:endParaRPr lang="pt-BR"/>
        </a:p>
      </dgm:t>
    </dgm:pt>
    <dgm:pt modelId="{BCF144E4-68D3-4CAC-BD52-63C6D1A4800A}" type="sibTrans" cxnId="{515EA0E4-C44C-4942-9700-C644BAFADCFA}">
      <dgm:prSet/>
      <dgm:spPr/>
      <dgm:t>
        <a:bodyPr/>
        <a:lstStyle/>
        <a:p>
          <a:endParaRPr lang="pt-BR"/>
        </a:p>
      </dgm:t>
    </dgm:pt>
    <dgm:pt modelId="{927CA8B2-861E-4812-A684-ABBD24337460}">
      <dgm:prSet custT="1"/>
      <dgm:spPr/>
      <dgm:t>
        <a:bodyPr/>
        <a:lstStyle/>
        <a:p>
          <a:r>
            <a:rPr lang="pt-BR" sz="1800" dirty="0" err="1" smtClean="0"/>
            <a:t>Singleton</a:t>
          </a:r>
          <a:endParaRPr lang="pt-BR" sz="1800" dirty="0"/>
        </a:p>
      </dgm:t>
    </dgm:pt>
    <dgm:pt modelId="{910D18A9-0531-491F-B12A-AEEA4C536FCC}" type="parTrans" cxnId="{4A154EF1-4834-45E2-B926-31A0D368A9E1}">
      <dgm:prSet/>
      <dgm:spPr/>
      <dgm:t>
        <a:bodyPr/>
        <a:lstStyle/>
        <a:p>
          <a:endParaRPr lang="pt-BR"/>
        </a:p>
      </dgm:t>
    </dgm:pt>
    <dgm:pt modelId="{4B08432C-C375-44AE-833E-900DC0912804}" type="sibTrans" cxnId="{4A154EF1-4834-45E2-B926-31A0D368A9E1}">
      <dgm:prSet/>
      <dgm:spPr/>
      <dgm:t>
        <a:bodyPr/>
        <a:lstStyle/>
        <a:p>
          <a:endParaRPr lang="pt-BR"/>
        </a:p>
      </dgm:t>
    </dgm:pt>
    <dgm:pt modelId="{130E2D3F-6FED-4942-9425-67714164229C}">
      <dgm:prSet/>
      <dgm:spPr/>
      <dgm:t>
        <a:bodyPr/>
        <a:lstStyle/>
        <a:p>
          <a:r>
            <a:rPr lang="en-US" b="1" dirty="0" smtClean="0"/>
            <a:t>26/03</a:t>
          </a:r>
          <a:endParaRPr lang="pt-BR" dirty="0"/>
        </a:p>
      </dgm:t>
    </dgm:pt>
    <dgm:pt modelId="{3C648B40-10B9-46C0-A960-65DBE2D7D564}" type="parTrans" cxnId="{85ECF27C-5273-4F65-87B1-56C992D4EC1A}">
      <dgm:prSet/>
      <dgm:spPr/>
      <dgm:t>
        <a:bodyPr/>
        <a:lstStyle/>
        <a:p>
          <a:endParaRPr lang="pt-BR"/>
        </a:p>
      </dgm:t>
    </dgm:pt>
    <dgm:pt modelId="{642DF56C-C9EB-4B0F-A01D-23EAB16F697D}" type="sibTrans" cxnId="{85ECF27C-5273-4F65-87B1-56C992D4EC1A}">
      <dgm:prSet/>
      <dgm:spPr/>
      <dgm:t>
        <a:bodyPr/>
        <a:lstStyle/>
        <a:p>
          <a:endParaRPr lang="pt-BR"/>
        </a:p>
      </dgm:t>
    </dgm:pt>
    <dgm:pt modelId="{4787E091-F98A-4291-905C-E21267C76AA1}">
      <dgm:prSet phldrT="[Texto]"/>
      <dgm:spPr/>
      <dgm:t>
        <a:bodyPr/>
        <a:lstStyle/>
        <a:p>
          <a:r>
            <a:rPr lang="pt-BR" b="1" dirty="0" smtClean="0"/>
            <a:t>24/03</a:t>
          </a:r>
          <a:endParaRPr lang="pt-BR" b="1" dirty="0"/>
        </a:p>
      </dgm:t>
    </dgm:pt>
    <dgm:pt modelId="{49933051-3408-451F-B312-A403B8B8B554}" type="parTrans" cxnId="{26A8AD8B-9CC6-499D-862B-4ADF00785814}">
      <dgm:prSet/>
      <dgm:spPr/>
      <dgm:t>
        <a:bodyPr/>
        <a:lstStyle/>
        <a:p>
          <a:endParaRPr lang="pt-BR"/>
        </a:p>
      </dgm:t>
    </dgm:pt>
    <dgm:pt modelId="{4EC27A57-8280-43F1-84B1-642BD614BB47}" type="sibTrans" cxnId="{26A8AD8B-9CC6-499D-862B-4ADF00785814}">
      <dgm:prSet/>
      <dgm:spPr/>
      <dgm:t>
        <a:bodyPr/>
        <a:lstStyle/>
        <a:p>
          <a:endParaRPr lang="pt-BR"/>
        </a:p>
      </dgm:t>
    </dgm:pt>
    <dgm:pt modelId="{54B3A605-C2A6-43B4-AE64-664434982E39}">
      <dgm:prSet/>
      <dgm:spPr/>
      <dgm:t>
        <a:bodyPr/>
        <a:lstStyle/>
        <a:p>
          <a:r>
            <a:rPr lang="pt-BR" dirty="0" err="1" smtClean="0"/>
            <a:t>Template</a:t>
          </a:r>
          <a:r>
            <a:rPr lang="pt-BR" dirty="0" smtClean="0"/>
            <a:t> </a:t>
          </a:r>
          <a:r>
            <a:rPr lang="pt-BR" dirty="0" err="1" smtClean="0"/>
            <a:t>Method</a:t>
          </a:r>
          <a:endParaRPr lang="pt-BR" dirty="0"/>
        </a:p>
      </dgm:t>
    </dgm:pt>
    <dgm:pt modelId="{EA76632C-A1A1-44C5-B0E3-8FECB7753032}" type="parTrans" cxnId="{253A324F-DEBE-4BF1-8211-1D7D9A2C33D6}">
      <dgm:prSet/>
      <dgm:spPr/>
      <dgm:t>
        <a:bodyPr/>
        <a:lstStyle/>
        <a:p>
          <a:endParaRPr lang="pt-BR"/>
        </a:p>
      </dgm:t>
    </dgm:pt>
    <dgm:pt modelId="{1ACFF9B6-18DB-49E3-BA29-298036367918}" type="sibTrans" cxnId="{253A324F-DEBE-4BF1-8211-1D7D9A2C33D6}">
      <dgm:prSet/>
      <dgm:spPr/>
      <dgm:t>
        <a:bodyPr/>
        <a:lstStyle/>
        <a:p>
          <a:endParaRPr lang="pt-BR"/>
        </a:p>
      </dgm:t>
    </dgm:pt>
    <dgm:pt modelId="{474B1847-CE65-4A35-BF8B-F2B8EC0F707F}">
      <dgm:prSet phldrT="[Texto]"/>
      <dgm:spPr/>
      <dgm:t>
        <a:bodyPr/>
        <a:lstStyle/>
        <a:p>
          <a:r>
            <a:rPr lang="en-US" dirty="0" smtClean="0"/>
            <a:t>Observer</a:t>
          </a:r>
          <a:endParaRPr lang="pt-BR" dirty="0"/>
        </a:p>
      </dgm:t>
    </dgm:pt>
    <dgm:pt modelId="{BB0D5537-E410-48EC-B052-43932E3774CB}" type="parTrans" cxnId="{C7EB68F3-DABD-4382-862F-26D222B9E073}">
      <dgm:prSet/>
      <dgm:spPr/>
      <dgm:t>
        <a:bodyPr/>
        <a:lstStyle/>
        <a:p>
          <a:endParaRPr lang="pt-BR"/>
        </a:p>
      </dgm:t>
    </dgm:pt>
    <dgm:pt modelId="{D3924958-3296-46DB-BBEF-22875A36843A}" type="sibTrans" cxnId="{C7EB68F3-DABD-4382-862F-26D222B9E073}">
      <dgm:prSet/>
      <dgm:spPr/>
      <dgm:t>
        <a:bodyPr/>
        <a:lstStyle/>
        <a:p>
          <a:endParaRPr lang="pt-BR"/>
        </a:p>
      </dgm:t>
    </dgm:pt>
    <dgm:pt modelId="{BE6DD5D9-F32C-4B6F-B554-FA7431A2D6F5}">
      <dgm:prSet/>
      <dgm:spPr/>
      <dgm:t>
        <a:bodyPr/>
        <a:lstStyle/>
        <a:p>
          <a:r>
            <a:rPr lang="pt-BR" dirty="0" err="1" smtClean="0"/>
            <a:t>Façade</a:t>
          </a:r>
          <a:endParaRPr lang="pt-BR" dirty="0"/>
        </a:p>
      </dgm:t>
    </dgm:pt>
    <dgm:pt modelId="{44701C17-C52E-43D7-9B15-729F88C84B4C}" type="parTrans" cxnId="{F9739D0F-1D65-47A8-A2C7-59D3463833A8}">
      <dgm:prSet/>
      <dgm:spPr/>
      <dgm:t>
        <a:bodyPr/>
        <a:lstStyle/>
        <a:p>
          <a:endParaRPr lang="pt-BR"/>
        </a:p>
      </dgm:t>
    </dgm:pt>
    <dgm:pt modelId="{0F59DFAB-B602-4B82-B827-616B0E22F1D7}" type="sibTrans" cxnId="{F9739D0F-1D65-47A8-A2C7-59D3463833A8}">
      <dgm:prSet/>
      <dgm:spPr/>
      <dgm:t>
        <a:bodyPr/>
        <a:lstStyle/>
        <a:p>
          <a:endParaRPr lang="pt-BR"/>
        </a:p>
      </dgm:t>
    </dgm:pt>
    <dgm:pt modelId="{CAE81249-2DF3-4167-B37C-D8EA5E975711}">
      <dgm:prSet/>
      <dgm:spPr/>
      <dgm:t>
        <a:bodyPr/>
        <a:lstStyle/>
        <a:p>
          <a:r>
            <a:rPr lang="en-US" dirty="0" err="1" smtClean="0"/>
            <a:t>Avaliação</a:t>
          </a:r>
          <a:r>
            <a:rPr lang="en-US" dirty="0" smtClean="0"/>
            <a:t> (14h00–16h00)</a:t>
          </a:r>
          <a:endParaRPr lang="pt-BR" dirty="0"/>
        </a:p>
      </dgm:t>
    </dgm:pt>
    <dgm:pt modelId="{B208F30B-05C1-4490-BA6B-F03349101C07}" type="parTrans" cxnId="{6639C985-A283-4391-B482-104CC7A65994}">
      <dgm:prSet/>
      <dgm:spPr/>
      <dgm:t>
        <a:bodyPr/>
        <a:lstStyle/>
        <a:p>
          <a:endParaRPr lang="pt-BR"/>
        </a:p>
      </dgm:t>
    </dgm:pt>
    <dgm:pt modelId="{F08725A1-03DD-4BC6-B49B-E62FC8E6646D}" type="sibTrans" cxnId="{6639C985-A283-4391-B482-104CC7A65994}">
      <dgm:prSet/>
      <dgm:spPr/>
      <dgm:t>
        <a:bodyPr/>
        <a:lstStyle/>
        <a:p>
          <a:endParaRPr lang="pt-BR"/>
        </a:p>
      </dgm:t>
    </dgm:pt>
    <dgm:pt modelId="{23B26693-2644-42A8-A813-08D2A141B01C}">
      <dgm:prSet/>
      <dgm:spPr/>
      <dgm:t>
        <a:bodyPr/>
        <a:lstStyle/>
        <a:p>
          <a:r>
            <a:rPr lang="pt-BR" dirty="0" smtClean="0"/>
            <a:t>Avaliação (16h00-18h00)</a:t>
          </a:r>
          <a:endParaRPr lang="pt-BR" dirty="0"/>
        </a:p>
      </dgm:t>
    </dgm:pt>
    <dgm:pt modelId="{346F1EFF-DBF5-413B-8736-6B3741926AC2}" type="parTrans" cxnId="{80582D65-2FBE-4A80-B34C-8105F87C161E}">
      <dgm:prSet/>
      <dgm:spPr/>
      <dgm:t>
        <a:bodyPr/>
        <a:lstStyle/>
        <a:p>
          <a:endParaRPr lang="pt-BR"/>
        </a:p>
      </dgm:t>
    </dgm:pt>
    <dgm:pt modelId="{4F957F47-8355-48EA-9DCD-A102956FBB34}" type="sibTrans" cxnId="{80582D65-2FBE-4A80-B34C-8105F87C161E}">
      <dgm:prSet/>
      <dgm:spPr/>
      <dgm:t>
        <a:bodyPr/>
        <a:lstStyle/>
        <a:p>
          <a:endParaRPr lang="pt-BR"/>
        </a:p>
      </dgm:t>
    </dgm:pt>
    <dgm:pt modelId="{E7EF1003-18BA-42DD-8E4B-2A0DCFC2A9B3}">
      <dgm:prSet/>
      <dgm:spPr/>
      <dgm:t>
        <a:bodyPr/>
        <a:lstStyle/>
        <a:p>
          <a:r>
            <a:rPr lang="en-US" dirty="0" smtClean="0"/>
            <a:t>Chain of Responsibility</a:t>
          </a:r>
          <a:endParaRPr lang="pt-BR" dirty="0"/>
        </a:p>
      </dgm:t>
    </dgm:pt>
    <dgm:pt modelId="{1A2C663F-695B-467E-BF13-667381AD9348}" type="parTrans" cxnId="{F7C1545E-DA49-4C33-8D48-4F785CCCA05D}">
      <dgm:prSet/>
      <dgm:spPr/>
      <dgm:t>
        <a:bodyPr/>
        <a:lstStyle/>
        <a:p>
          <a:endParaRPr lang="pt-BR"/>
        </a:p>
      </dgm:t>
    </dgm:pt>
    <dgm:pt modelId="{3E3395B1-55FA-40A4-BD35-AF757FBCD0A4}" type="sibTrans" cxnId="{F7C1545E-DA49-4C33-8D48-4F785CCCA05D}">
      <dgm:prSet/>
      <dgm:spPr/>
      <dgm:t>
        <a:bodyPr/>
        <a:lstStyle/>
        <a:p>
          <a:endParaRPr lang="pt-BR"/>
        </a:p>
      </dgm:t>
    </dgm:pt>
    <dgm:pt modelId="{F3B106FF-6732-4AD4-84A6-D895A717105F}" type="pres">
      <dgm:prSet presAssocID="{A6FFDC28-4A5E-475F-B7C3-D91C8465CD1E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pt-BR"/>
        </a:p>
      </dgm:t>
    </dgm:pt>
    <dgm:pt modelId="{A13A8ACC-A439-4181-9E70-90B62DE1AF3A}" type="pres">
      <dgm:prSet presAssocID="{87B5708E-1C61-439B-9A6C-00E27724DAE8}" presName="linNode" presStyleCnt="0"/>
      <dgm:spPr/>
    </dgm:pt>
    <dgm:pt modelId="{45D3CA0A-984D-4C8F-886B-B25D63AE6C8E}" type="pres">
      <dgm:prSet presAssocID="{87B5708E-1C61-439B-9A6C-00E27724DAE8}" presName="parTx" presStyleLbl="revTx" presStyleIdx="0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E9AFCB5B-DABD-46A0-A9F2-678929F86EA7}" type="pres">
      <dgm:prSet presAssocID="{87B5708E-1C61-439B-9A6C-00E27724DAE8}" presName="bracket" presStyleLbl="parChTrans1D1" presStyleIdx="0" presStyleCnt="5"/>
      <dgm:spPr/>
    </dgm:pt>
    <dgm:pt modelId="{C5223BD3-5385-4172-84BE-15A96A8AAFF7}" type="pres">
      <dgm:prSet presAssocID="{87B5708E-1C61-439B-9A6C-00E27724DAE8}" presName="spH" presStyleCnt="0"/>
      <dgm:spPr/>
    </dgm:pt>
    <dgm:pt modelId="{135B6B56-5831-4C23-A805-6B0A481A5253}" type="pres">
      <dgm:prSet presAssocID="{87B5708E-1C61-439B-9A6C-00E27724DAE8}" presName="desTx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8A809C36-CE42-4A71-9136-D4DFFA5D8782}" type="pres">
      <dgm:prSet presAssocID="{E88869B9-D9E3-44C6-B4F9-60173540EA1B}" presName="spV" presStyleCnt="0"/>
      <dgm:spPr/>
    </dgm:pt>
    <dgm:pt modelId="{894BD565-0757-407E-BDD6-64D10766D59D}" type="pres">
      <dgm:prSet presAssocID="{F7569144-24E3-4ADE-AFFE-E7B728FC79DB}" presName="linNode" presStyleCnt="0"/>
      <dgm:spPr/>
    </dgm:pt>
    <dgm:pt modelId="{A498ACCF-74E1-4847-965B-82ECAAD9C82D}" type="pres">
      <dgm:prSet presAssocID="{F7569144-24E3-4ADE-AFFE-E7B728FC79DB}" presName="parTx" presStyleLbl="revTx" presStyleIdx="1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8E3D55A5-DDC0-42BA-B36C-7FDC11A79B3E}" type="pres">
      <dgm:prSet presAssocID="{F7569144-24E3-4ADE-AFFE-E7B728FC79DB}" presName="bracket" presStyleLbl="parChTrans1D1" presStyleIdx="1" presStyleCnt="5"/>
      <dgm:spPr/>
    </dgm:pt>
    <dgm:pt modelId="{28B0276F-4C08-4AF9-9F04-91F6D8833418}" type="pres">
      <dgm:prSet presAssocID="{F7569144-24E3-4ADE-AFFE-E7B728FC79DB}" presName="spH" presStyleCnt="0"/>
      <dgm:spPr/>
    </dgm:pt>
    <dgm:pt modelId="{22A21259-EC5E-4E6C-AA26-25AF4D01FC83}" type="pres">
      <dgm:prSet presAssocID="{F7569144-24E3-4ADE-AFFE-E7B728FC79DB}" presName="desTx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84E3F935-9218-4120-AF22-B3AFD80C9600}" type="pres">
      <dgm:prSet presAssocID="{55B52D9E-DD8B-453C-B3B1-2EE654F57021}" presName="spV" presStyleCnt="0"/>
      <dgm:spPr/>
    </dgm:pt>
    <dgm:pt modelId="{FE335C5F-806C-4650-A1B2-0052FA8FAABA}" type="pres">
      <dgm:prSet presAssocID="{87A2FB84-252D-43B9-8ABD-B0B5D5B56DF5}" presName="linNode" presStyleCnt="0"/>
      <dgm:spPr/>
    </dgm:pt>
    <dgm:pt modelId="{0ACDDF0A-A39B-4842-A6E5-ED061165A44B}" type="pres">
      <dgm:prSet presAssocID="{87A2FB84-252D-43B9-8ABD-B0B5D5B56DF5}" presName="parTx" presStyleLbl="revTx" presStyleIdx="2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23E89E90-B36E-4BD8-939A-D40B0CC1C6C2}" type="pres">
      <dgm:prSet presAssocID="{87A2FB84-252D-43B9-8ABD-B0B5D5B56DF5}" presName="bracket" presStyleLbl="parChTrans1D1" presStyleIdx="2" presStyleCnt="5"/>
      <dgm:spPr/>
    </dgm:pt>
    <dgm:pt modelId="{7BACAF4B-1972-4822-B3BE-2A5901A92E59}" type="pres">
      <dgm:prSet presAssocID="{87A2FB84-252D-43B9-8ABD-B0B5D5B56DF5}" presName="spH" presStyleCnt="0"/>
      <dgm:spPr/>
    </dgm:pt>
    <dgm:pt modelId="{E6147BA5-E6D6-4A07-8B5B-2988247839E6}" type="pres">
      <dgm:prSet presAssocID="{87A2FB84-252D-43B9-8ABD-B0B5D5B56DF5}" presName="desTx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89B25DD7-E83B-4AA4-A670-B9F47E7DE272}" type="pres">
      <dgm:prSet presAssocID="{07C3D0A0-F01F-456E-AE32-F84F3FC31B44}" presName="spV" presStyleCnt="0"/>
      <dgm:spPr/>
    </dgm:pt>
    <dgm:pt modelId="{BA10E2B6-55AF-4B35-8CB9-3F837041BEBD}" type="pres">
      <dgm:prSet presAssocID="{4787E091-F98A-4291-905C-E21267C76AA1}" presName="linNode" presStyleCnt="0"/>
      <dgm:spPr/>
    </dgm:pt>
    <dgm:pt modelId="{D6233FD4-D77C-40D7-9B17-0B2C4903DCF8}" type="pres">
      <dgm:prSet presAssocID="{4787E091-F98A-4291-905C-E21267C76AA1}" presName="parTx" presStyleLbl="revTx" presStyleIdx="3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F9C7A7A5-0E5C-4A0E-88FE-CE132EF206CB}" type="pres">
      <dgm:prSet presAssocID="{4787E091-F98A-4291-905C-E21267C76AA1}" presName="bracket" presStyleLbl="parChTrans1D1" presStyleIdx="3" presStyleCnt="5"/>
      <dgm:spPr/>
    </dgm:pt>
    <dgm:pt modelId="{CABEE897-9E7E-4201-8561-581CE3787D67}" type="pres">
      <dgm:prSet presAssocID="{4787E091-F98A-4291-905C-E21267C76AA1}" presName="spH" presStyleCnt="0"/>
      <dgm:spPr/>
    </dgm:pt>
    <dgm:pt modelId="{4C9CC761-5341-49AB-AA50-189D98443633}" type="pres">
      <dgm:prSet presAssocID="{4787E091-F98A-4291-905C-E21267C76AA1}" presName="desTx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C65E8F63-CCD7-4A70-A726-35A8EA283C76}" type="pres">
      <dgm:prSet presAssocID="{4EC27A57-8280-43F1-84B1-642BD614BB47}" presName="spV" presStyleCnt="0"/>
      <dgm:spPr/>
    </dgm:pt>
    <dgm:pt modelId="{1DB23A7F-708A-43E4-B1C9-13B6D22892B5}" type="pres">
      <dgm:prSet presAssocID="{130E2D3F-6FED-4942-9425-67714164229C}" presName="linNode" presStyleCnt="0"/>
      <dgm:spPr/>
    </dgm:pt>
    <dgm:pt modelId="{9E948516-3980-45B9-B62C-AFD3B884C8B9}" type="pres">
      <dgm:prSet presAssocID="{130E2D3F-6FED-4942-9425-67714164229C}" presName="parTx" presStyleLbl="revTx" presStyleIdx="4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C7AED741-D706-4D6A-9176-A8C9220FF69D}" type="pres">
      <dgm:prSet presAssocID="{130E2D3F-6FED-4942-9425-67714164229C}" presName="bracket" presStyleLbl="parChTrans1D1" presStyleIdx="4" presStyleCnt="5"/>
      <dgm:spPr/>
    </dgm:pt>
    <dgm:pt modelId="{7BD14A66-9057-4C2D-BD47-F3326EF926C0}" type="pres">
      <dgm:prSet presAssocID="{130E2D3F-6FED-4942-9425-67714164229C}" presName="spH" presStyleCnt="0"/>
      <dgm:spPr/>
    </dgm:pt>
    <dgm:pt modelId="{FB2D0525-F8BB-498D-BA90-A2A75B71576C}" type="pres">
      <dgm:prSet presAssocID="{130E2D3F-6FED-4942-9425-67714164229C}" presName="desTx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</dgm:ptLst>
  <dgm:cxnLst>
    <dgm:cxn modelId="{B77DC185-176A-43C8-88ED-734A30D2A0A4}" type="presOf" srcId="{130E2D3F-6FED-4942-9425-67714164229C}" destId="{9E948516-3980-45B9-B62C-AFD3B884C8B9}" srcOrd="0" destOrd="0" presId="urn:diagrams.loki3.com/BracketList+Icon"/>
    <dgm:cxn modelId="{80582D65-2FBE-4A80-B34C-8105F87C161E}" srcId="{130E2D3F-6FED-4942-9425-67714164229C}" destId="{23B26693-2644-42A8-A813-08D2A141B01C}" srcOrd="1" destOrd="0" parTransId="{346F1EFF-DBF5-413B-8736-6B3741926AC2}" sibTransId="{4F957F47-8355-48EA-9DCD-A102956FBB34}"/>
    <dgm:cxn modelId="{F9739D0F-1D65-47A8-A2C7-59D3463833A8}" srcId="{4787E091-F98A-4291-905C-E21267C76AA1}" destId="{BE6DD5D9-F32C-4B6F-B554-FA7431A2D6F5}" srcOrd="2" destOrd="0" parTransId="{44701C17-C52E-43D7-9B15-729F88C84B4C}" sibTransId="{0F59DFAB-B602-4B82-B827-616B0E22F1D7}"/>
    <dgm:cxn modelId="{8B9A3374-7009-4194-BF84-4D4776501622}" srcId="{87A2FB84-252D-43B9-8ABD-B0B5D5B56DF5}" destId="{CB092B4A-46FD-4BAA-A7FF-74BCDA961438}" srcOrd="0" destOrd="0" parTransId="{1500CC82-6B05-463B-A63B-2D6C525ED00D}" sibTransId="{911B0CD2-F935-49E0-85C7-E6B94C9312A1}"/>
    <dgm:cxn modelId="{C7EB68F3-DABD-4382-862F-26D222B9E073}" srcId="{87A2FB84-252D-43B9-8ABD-B0B5D5B56DF5}" destId="{474B1847-CE65-4A35-BF8B-F2B8EC0F707F}" srcOrd="1" destOrd="0" parTransId="{BB0D5537-E410-48EC-B052-43932E3774CB}" sibTransId="{D3924958-3296-46DB-BBEF-22875A36843A}"/>
    <dgm:cxn modelId="{1EBC56B5-B254-4C90-9097-E6D5C1454489}" type="presOf" srcId="{6CCA57E9-98E6-47E8-81C8-406108C92B68}" destId="{4C9CC761-5341-49AB-AA50-189D98443633}" srcOrd="0" destOrd="1" presId="urn:diagrams.loki3.com/BracketList+Icon"/>
    <dgm:cxn modelId="{1470B387-E8F2-4C6C-8B59-BAB2EEE737BA}" type="presOf" srcId="{54B3A605-C2A6-43B4-AE64-664434982E39}" destId="{22A21259-EC5E-4E6C-AA26-25AF4D01FC83}" srcOrd="0" destOrd="2" presId="urn:diagrams.loki3.com/BracketList+Icon"/>
    <dgm:cxn modelId="{F7C1545E-DA49-4C33-8D48-4F785CCCA05D}" srcId="{4787E091-F98A-4291-905C-E21267C76AA1}" destId="{E7EF1003-18BA-42DD-8E4B-2A0DCFC2A9B3}" srcOrd="0" destOrd="0" parTransId="{1A2C663F-695B-467E-BF13-667381AD9348}" sibTransId="{3E3395B1-55FA-40A4-BD35-AF757FBCD0A4}"/>
    <dgm:cxn modelId="{95BCEB96-54D0-4035-A961-2ED646668E91}" type="presOf" srcId="{F7569144-24E3-4ADE-AFFE-E7B728FC79DB}" destId="{A498ACCF-74E1-4847-965B-82ECAAD9C82D}" srcOrd="0" destOrd="0" presId="urn:diagrams.loki3.com/BracketList+Icon"/>
    <dgm:cxn modelId="{1F560341-D1F9-4783-BB5D-9B9BECEC2BBD}" srcId="{F7569144-24E3-4ADE-AFFE-E7B728FC79DB}" destId="{A6B9173E-EDD2-4FAA-9367-322C22EEAD2E}" srcOrd="1" destOrd="0" parTransId="{BCAA9BE6-FB24-4325-BB00-BAA6330A146C}" sibTransId="{AD948EA0-6C58-43E0-8977-C45F9576F7DB}"/>
    <dgm:cxn modelId="{EBB5B3A6-AB59-4BB2-B986-E56220A938B0}" type="presOf" srcId="{23B26693-2644-42A8-A813-08D2A141B01C}" destId="{FB2D0525-F8BB-498D-BA90-A2A75B71576C}" srcOrd="0" destOrd="1" presId="urn:diagrams.loki3.com/BracketList+Icon"/>
    <dgm:cxn modelId="{7607E03F-7673-48CC-8D8E-E7A9AD739277}" type="presOf" srcId="{CB092B4A-46FD-4BAA-A7FF-74BCDA961438}" destId="{E6147BA5-E6D6-4A07-8B5B-2988247839E6}" srcOrd="0" destOrd="0" presId="urn:diagrams.loki3.com/BracketList+Icon"/>
    <dgm:cxn modelId="{A83F980A-81E0-4210-A997-088B33C70ED1}" srcId="{87B5708E-1C61-439B-9A6C-00E27724DAE8}" destId="{168CC267-5CFF-49ED-BAF4-640FA30E728B}" srcOrd="0" destOrd="0" parTransId="{B6530171-4F2A-41A8-BBC3-F663202F45F7}" sibTransId="{0287FB1C-1647-49B8-8EB4-7817329A37B7}"/>
    <dgm:cxn modelId="{C86640A5-984E-4E47-A323-74C38FD136C3}" type="presOf" srcId="{168CC267-5CFF-49ED-BAF4-640FA30E728B}" destId="{135B6B56-5831-4C23-A805-6B0A481A5253}" srcOrd="0" destOrd="0" presId="urn:diagrams.loki3.com/BracketList+Icon"/>
    <dgm:cxn modelId="{26A8AD8B-9CC6-499D-862B-4ADF00785814}" srcId="{A6FFDC28-4A5E-475F-B7C3-D91C8465CD1E}" destId="{4787E091-F98A-4291-905C-E21267C76AA1}" srcOrd="3" destOrd="0" parTransId="{49933051-3408-451F-B312-A403B8B8B554}" sibTransId="{4EC27A57-8280-43F1-84B1-642BD614BB47}"/>
    <dgm:cxn modelId="{B6149B09-7F26-4C46-952E-87416203FCB5}" type="presOf" srcId="{A6B9173E-EDD2-4FAA-9367-322C22EEAD2E}" destId="{22A21259-EC5E-4E6C-AA26-25AF4D01FC83}" srcOrd="0" destOrd="1" presId="urn:diagrams.loki3.com/BracketList+Icon"/>
    <dgm:cxn modelId="{4A154EF1-4834-45E2-B926-31A0D368A9E1}" srcId="{87B5708E-1C61-439B-9A6C-00E27724DAE8}" destId="{927CA8B2-861E-4812-A684-ABBD24337460}" srcOrd="2" destOrd="0" parTransId="{910D18A9-0531-491F-B12A-AEEA4C536FCC}" sibTransId="{4B08432C-C375-44AE-833E-900DC0912804}"/>
    <dgm:cxn modelId="{85ECF27C-5273-4F65-87B1-56C992D4EC1A}" srcId="{A6FFDC28-4A5E-475F-B7C3-D91C8465CD1E}" destId="{130E2D3F-6FED-4942-9425-67714164229C}" srcOrd="4" destOrd="0" parTransId="{3C648B40-10B9-46C0-A960-65DBE2D7D564}" sibTransId="{642DF56C-C9EB-4B0F-A01D-23EAB16F697D}"/>
    <dgm:cxn modelId="{0EB47A9B-6046-4B2E-9778-D36BF008B504}" type="presOf" srcId="{E735669B-F143-4421-9495-F5D50F515D04}" destId="{135B6B56-5831-4C23-A805-6B0A481A5253}" srcOrd="0" destOrd="1" presId="urn:diagrams.loki3.com/BracketList+Icon"/>
    <dgm:cxn modelId="{A246B560-10E1-48EC-89CC-61325F13F4DC}" type="presOf" srcId="{4787E091-F98A-4291-905C-E21267C76AA1}" destId="{D6233FD4-D77C-40D7-9B17-0B2C4903DCF8}" srcOrd="0" destOrd="0" presId="urn:diagrams.loki3.com/BracketList+Icon"/>
    <dgm:cxn modelId="{2F6E46F8-1AF1-4CAB-A532-A2425D854B08}" type="presOf" srcId="{CAE81249-2DF3-4167-B37C-D8EA5E975711}" destId="{FB2D0525-F8BB-498D-BA90-A2A75B71576C}" srcOrd="0" destOrd="0" presId="urn:diagrams.loki3.com/BracketList+Icon"/>
    <dgm:cxn modelId="{05B85C72-E451-4AC1-98E8-F0CFE610B5F1}" srcId="{87B5708E-1C61-439B-9A6C-00E27724DAE8}" destId="{E735669B-F143-4421-9495-F5D50F515D04}" srcOrd="1" destOrd="0" parTransId="{77E9385B-23DE-4614-93EA-1D8E588C5DC7}" sibTransId="{F27B6353-C5C5-4D04-BE71-60E24EA7E12C}"/>
    <dgm:cxn modelId="{DCEA4816-BE2A-4CCB-A2D8-15A80250FFDA}" type="presOf" srcId="{E7EF1003-18BA-42DD-8E4B-2A0DCFC2A9B3}" destId="{4C9CC761-5341-49AB-AA50-189D98443633}" srcOrd="0" destOrd="0" presId="urn:diagrams.loki3.com/BracketList+Icon"/>
    <dgm:cxn modelId="{5F596DA9-577D-4359-90DE-7F8AF4267DF7}" type="presOf" srcId="{474B1847-CE65-4A35-BF8B-F2B8EC0F707F}" destId="{E6147BA5-E6D6-4A07-8B5B-2988247839E6}" srcOrd="0" destOrd="1" presId="urn:diagrams.loki3.com/BracketList+Icon"/>
    <dgm:cxn modelId="{823B95E2-7EC3-467B-B03F-9497C31390A7}" type="presOf" srcId="{A6FFDC28-4A5E-475F-B7C3-D91C8465CD1E}" destId="{F3B106FF-6732-4AD4-84A6-D895A717105F}" srcOrd="0" destOrd="0" presId="urn:diagrams.loki3.com/BracketList+Icon"/>
    <dgm:cxn modelId="{253A324F-DEBE-4BF1-8211-1D7D9A2C33D6}" srcId="{F7569144-24E3-4ADE-AFFE-E7B728FC79DB}" destId="{54B3A605-C2A6-43B4-AE64-664434982E39}" srcOrd="2" destOrd="0" parTransId="{EA76632C-A1A1-44C5-B0E3-8FECB7753032}" sibTransId="{1ACFF9B6-18DB-49E3-BA29-298036367918}"/>
    <dgm:cxn modelId="{6639C985-A283-4391-B482-104CC7A65994}" srcId="{130E2D3F-6FED-4942-9425-67714164229C}" destId="{CAE81249-2DF3-4167-B37C-D8EA5E975711}" srcOrd="0" destOrd="0" parTransId="{B208F30B-05C1-4490-BA6B-F03349101C07}" sibTransId="{F08725A1-03DD-4BC6-B49B-E62FC8E6646D}"/>
    <dgm:cxn modelId="{83B5D2A7-54C5-41A2-A2DD-C87280057766}" srcId="{A6FFDC28-4A5E-475F-B7C3-D91C8465CD1E}" destId="{87B5708E-1C61-439B-9A6C-00E27724DAE8}" srcOrd="0" destOrd="0" parTransId="{05A5B35C-78E4-4E15-8873-DE64AF02CE91}" sibTransId="{E88869B9-D9E3-44C6-B4F9-60173540EA1B}"/>
    <dgm:cxn modelId="{3E076A8E-4650-43EA-BAB6-6DB12B6C8682}" type="presOf" srcId="{87B5708E-1C61-439B-9A6C-00E27724DAE8}" destId="{45D3CA0A-984D-4C8F-886B-B25D63AE6C8E}" srcOrd="0" destOrd="0" presId="urn:diagrams.loki3.com/BracketList+Icon"/>
    <dgm:cxn modelId="{70E0FEED-AA2D-4825-A59E-229178C4AFB7}" type="presOf" srcId="{671CAF61-9D89-45C0-ABCE-708FD5CE6F6F}" destId="{22A21259-EC5E-4E6C-AA26-25AF4D01FC83}" srcOrd="0" destOrd="0" presId="urn:diagrams.loki3.com/BracketList+Icon"/>
    <dgm:cxn modelId="{CD85F691-2EED-46E0-80CF-DAA16A38BAB3}" type="presOf" srcId="{87A2FB84-252D-43B9-8ABD-B0B5D5B56DF5}" destId="{0ACDDF0A-A39B-4842-A6E5-ED061165A44B}" srcOrd="0" destOrd="0" presId="urn:diagrams.loki3.com/BracketList+Icon"/>
    <dgm:cxn modelId="{1095BC78-A92E-40EC-ACAA-86C38F2E5F37}" srcId="{A6FFDC28-4A5E-475F-B7C3-D91C8465CD1E}" destId="{F7569144-24E3-4ADE-AFFE-E7B728FC79DB}" srcOrd="1" destOrd="0" parTransId="{6FF7407E-7415-4D47-AB68-CB9C2BF3EB98}" sibTransId="{55B52D9E-DD8B-453C-B3B1-2EE654F57021}"/>
    <dgm:cxn modelId="{96FDF21F-FDEA-44BE-87D4-1F2B700B9329}" type="presOf" srcId="{927CA8B2-861E-4812-A684-ABBD24337460}" destId="{135B6B56-5831-4C23-A805-6B0A481A5253}" srcOrd="0" destOrd="2" presId="urn:diagrams.loki3.com/BracketList+Icon"/>
    <dgm:cxn modelId="{515EA0E4-C44C-4942-9700-C644BAFADCFA}" srcId="{F7569144-24E3-4ADE-AFFE-E7B728FC79DB}" destId="{671CAF61-9D89-45C0-ABCE-708FD5CE6F6F}" srcOrd="0" destOrd="0" parTransId="{3A92A5A8-2BA1-4155-AEC9-2EF44CBD7383}" sibTransId="{BCF144E4-68D3-4CAC-BD52-63C6D1A4800A}"/>
    <dgm:cxn modelId="{D5582AE0-F624-44BA-AF52-C662103D1A63}" srcId="{4787E091-F98A-4291-905C-E21267C76AA1}" destId="{6CCA57E9-98E6-47E8-81C8-406108C92B68}" srcOrd="1" destOrd="0" parTransId="{FC1630E1-9BC7-40F5-A5B9-9DEDF8290844}" sibTransId="{7ACBAF5E-822D-497E-B43E-77B2E879D3E0}"/>
    <dgm:cxn modelId="{3AF7CE80-F71D-4E87-9525-DA57071E8014}" srcId="{A6FFDC28-4A5E-475F-B7C3-D91C8465CD1E}" destId="{87A2FB84-252D-43B9-8ABD-B0B5D5B56DF5}" srcOrd="2" destOrd="0" parTransId="{F0674E0B-6BE0-41C8-9446-7CFBE432615A}" sibTransId="{07C3D0A0-F01F-456E-AE32-F84F3FC31B44}"/>
    <dgm:cxn modelId="{40B75668-86F3-4E0B-9108-31479D697F35}" type="presOf" srcId="{BE6DD5D9-F32C-4B6F-B554-FA7431A2D6F5}" destId="{4C9CC761-5341-49AB-AA50-189D98443633}" srcOrd="0" destOrd="2" presId="urn:diagrams.loki3.com/BracketList+Icon"/>
    <dgm:cxn modelId="{38857FF6-A17B-47CB-A9D5-F9E7A235C903}" type="presParOf" srcId="{F3B106FF-6732-4AD4-84A6-D895A717105F}" destId="{A13A8ACC-A439-4181-9E70-90B62DE1AF3A}" srcOrd="0" destOrd="0" presId="urn:diagrams.loki3.com/BracketList+Icon"/>
    <dgm:cxn modelId="{FAC5C5AF-0BBD-4426-AA77-287E2A2B3CD8}" type="presParOf" srcId="{A13A8ACC-A439-4181-9E70-90B62DE1AF3A}" destId="{45D3CA0A-984D-4C8F-886B-B25D63AE6C8E}" srcOrd="0" destOrd="0" presId="urn:diagrams.loki3.com/BracketList+Icon"/>
    <dgm:cxn modelId="{F0E99C7F-18DE-4EC7-A3A5-CE2E703CB1E3}" type="presParOf" srcId="{A13A8ACC-A439-4181-9E70-90B62DE1AF3A}" destId="{E9AFCB5B-DABD-46A0-A9F2-678929F86EA7}" srcOrd="1" destOrd="0" presId="urn:diagrams.loki3.com/BracketList+Icon"/>
    <dgm:cxn modelId="{9F6984CE-AA9D-488A-83F9-4BC9ED46B769}" type="presParOf" srcId="{A13A8ACC-A439-4181-9E70-90B62DE1AF3A}" destId="{C5223BD3-5385-4172-84BE-15A96A8AAFF7}" srcOrd="2" destOrd="0" presId="urn:diagrams.loki3.com/BracketList+Icon"/>
    <dgm:cxn modelId="{C2507DFB-BE46-4CEA-AFC2-7B41633E4931}" type="presParOf" srcId="{A13A8ACC-A439-4181-9E70-90B62DE1AF3A}" destId="{135B6B56-5831-4C23-A805-6B0A481A5253}" srcOrd="3" destOrd="0" presId="urn:diagrams.loki3.com/BracketList+Icon"/>
    <dgm:cxn modelId="{5A5CF80F-2498-4169-9626-35D2BA3B91F9}" type="presParOf" srcId="{F3B106FF-6732-4AD4-84A6-D895A717105F}" destId="{8A809C36-CE42-4A71-9136-D4DFFA5D8782}" srcOrd="1" destOrd="0" presId="urn:diagrams.loki3.com/BracketList+Icon"/>
    <dgm:cxn modelId="{65728CEA-1157-43EA-9A76-15A63B838EDD}" type="presParOf" srcId="{F3B106FF-6732-4AD4-84A6-D895A717105F}" destId="{894BD565-0757-407E-BDD6-64D10766D59D}" srcOrd="2" destOrd="0" presId="urn:diagrams.loki3.com/BracketList+Icon"/>
    <dgm:cxn modelId="{A00F9721-D072-4029-9708-123DB0E0D333}" type="presParOf" srcId="{894BD565-0757-407E-BDD6-64D10766D59D}" destId="{A498ACCF-74E1-4847-965B-82ECAAD9C82D}" srcOrd="0" destOrd="0" presId="urn:diagrams.loki3.com/BracketList+Icon"/>
    <dgm:cxn modelId="{AC06D3FD-CBD4-4C6C-8E81-8CC77A2306FF}" type="presParOf" srcId="{894BD565-0757-407E-BDD6-64D10766D59D}" destId="{8E3D55A5-DDC0-42BA-B36C-7FDC11A79B3E}" srcOrd="1" destOrd="0" presId="urn:diagrams.loki3.com/BracketList+Icon"/>
    <dgm:cxn modelId="{7ADAC1F1-FF9B-4D80-8FE1-47C170D00A8C}" type="presParOf" srcId="{894BD565-0757-407E-BDD6-64D10766D59D}" destId="{28B0276F-4C08-4AF9-9F04-91F6D8833418}" srcOrd="2" destOrd="0" presId="urn:diagrams.loki3.com/BracketList+Icon"/>
    <dgm:cxn modelId="{7BEF111B-58F3-42F3-9311-8178D5A7920F}" type="presParOf" srcId="{894BD565-0757-407E-BDD6-64D10766D59D}" destId="{22A21259-EC5E-4E6C-AA26-25AF4D01FC83}" srcOrd="3" destOrd="0" presId="urn:diagrams.loki3.com/BracketList+Icon"/>
    <dgm:cxn modelId="{5D1D327B-2EB8-425D-8D4E-93089C7A001D}" type="presParOf" srcId="{F3B106FF-6732-4AD4-84A6-D895A717105F}" destId="{84E3F935-9218-4120-AF22-B3AFD80C9600}" srcOrd="3" destOrd="0" presId="urn:diagrams.loki3.com/BracketList+Icon"/>
    <dgm:cxn modelId="{3FF27E81-06D7-4FDF-8BEA-2C6E7A9B697F}" type="presParOf" srcId="{F3B106FF-6732-4AD4-84A6-D895A717105F}" destId="{FE335C5F-806C-4650-A1B2-0052FA8FAABA}" srcOrd="4" destOrd="0" presId="urn:diagrams.loki3.com/BracketList+Icon"/>
    <dgm:cxn modelId="{81662C7F-1B1C-40AE-A203-FB2288F11145}" type="presParOf" srcId="{FE335C5F-806C-4650-A1B2-0052FA8FAABA}" destId="{0ACDDF0A-A39B-4842-A6E5-ED061165A44B}" srcOrd="0" destOrd="0" presId="urn:diagrams.loki3.com/BracketList+Icon"/>
    <dgm:cxn modelId="{CCBFAE7A-FAAD-4D0E-A9F0-5C3CC05C1C03}" type="presParOf" srcId="{FE335C5F-806C-4650-A1B2-0052FA8FAABA}" destId="{23E89E90-B36E-4BD8-939A-D40B0CC1C6C2}" srcOrd="1" destOrd="0" presId="urn:diagrams.loki3.com/BracketList+Icon"/>
    <dgm:cxn modelId="{7D4B81A5-0F4D-4C53-8B78-75D59C1CE6D8}" type="presParOf" srcId="{FE335C5F-806C-4650-A1B2-0052FA8FAABA}" destId="{7BACAF4B-1972-4822-B3BE-2A5901A92E59}" srcOrd="2" destOrd="0" presId="urn:diagrams.loki3.com/BracketList+Icon"/>
    <dgm:cxn modelId="{6D0E38BB-9479-45EA-9FB8-B566615D1CC4}" type="presParOf" srcId="{FE335C5F-806C-4650-A1B2-0052FA8FAABA}" destId="{E6147BA5-E6D6-4A07-8B5B-2988247839E6}" srcOrd="3" destOrd="0" presId="urn:diagrams.loki3.com/BracketList+Icon"/>
    <dgm:cxn modelId="{30D66B47-F5FC-4236-B98D-BC2E52828A74}" type="presParOf" srcId="{F3B106FF-6732-4AD4-84A6-D895A717105F}" destId="{89B25DD7-E83B-4AA4-A670-B9F47E7DE272}" srcOrd="5" destOrd="0" presId="urn:diagrams.loki3.com/BracketList+Icon"/>
    <dgm:cxn modelId="{5A081DEA-A063-48D1-8ACB-CE8767BC905A}" type="presParOf" srcId="{F3B106FF-6732-4AD4-84A6-D895A717105F}" destId="{BA10E2B6-55AF-4B35-8CB9-3F837041BEBD}" srcOrd="6" destOrd="0" presId="urn:diagrams.loki3.com/BracketList+Icon"/>
    <dgm:cxn modelId="{1AB94340-C668-49F0-9CB5-4D5BF69E199B}" type="presParOf" srcId="{BA10E2B6-55AF-4B35-8CB9-3F837041BEBD}" destId="{D6233FD4-D77C-40D7-9B17-0B2C4903DCF8}" srcOrd="0" destOrd="0" presId="urn:diagrams.loki3.com/BracketList+Icon"/>
    <dgm:cxn modelId="{7A3EBF51-2F2A-46F6-8AA8-40888DE7B542}" type="presParOf" srcId="{BA10E2B6-55AF-4B35-8CB9-3F837041BEBD}" destId="{F9C7A7A5-0E5C-4A0E-88FE-CE132EF206CB}" srcOrd="1" destOrd="0" presId="urn:diagrams.loki3.com/BracketList+Icon"/>
    <dgm:cxn modelId="{3624D8D8-7C6A-4AE1-91F7-231DA23BE4A4}" type="presParOf" srcId="{BA10E2B6-55AF-4B35-8CB9-3F837041BEBD}" destId="{CABEE897-9E7E-4201-8561-581CE3787D67}" srcOrd="2" destOrd="0" presId="urn:diagrams.loki3.com/BracketList+Icon"/>
    <dgm:cxn modelId="{EB48F531-9735-4E8F-8537-F25ABED1F78E}" type="presParOf" srcId="{BA10E2B6-55AF-4B35-8CB9-3F837041BEBD}" destId="{4C9CC761-5341-49AB-AA50-189D98443633}" srcOrd="3" destOrd="0" presId="urn:diagrams.loki3.com/BracketList+Icon"/>
    <dgm:cxn modelId="{01749542-ACFD-4745-B08C-5AAB69C178D1}" type="presParOf" srcId="{F3B106FF-6732-4AD4-84A6-D895A717105F}" destId="{C65E8F63-CCD7-4A70-A726-35A8EA283C76}" srcOrd="7" destOrd="0" presId="urn:diagrams.loki3.com/BracketList+Icon"/>
    <dgm:cxn modelId="{14C22426-0298-4AC4-879F-03E2262E8C69}" type="presParOf" srcId="{F3B106FF-6732-4AD4-84A6-D895A717105F}" destId="{1DB23A7F-708A-43E4-B1C9-13B6D22892B5}" srcOrd="8" destOrd="0" presId="urn:diagrams.loki3.com/BracketList+Icon"/>
    <dgm:cxn modelId="{99F8937F-8E1F-4053-954C-61F392D6C0D7}" type="presParOf" srcId="{1DB23A7F-708A-43E4-B1C9-13B6D22892B5}" destId="{9E948516-3980-45B9-B62C-AFD3B884C8B9}" srcOrd="0" destOrd="0" presId="urn:diagrams.loki3.com/BracketList+Icon"/>
    <dgm:cxn modelId="{C46C84D0-B790-4379-AB4A-68DEA4941DDE}" type="presParOf" srcId="{1DB23A7F-708A-43E4-B1C9-13B6D22892B5}" destId="{C7AED741-D706-4D6A-9176-A8C9220FF69D}" srcOrd="1" destOrd="0" presId="urn:diagrams.loki3.com/BracketList+Icon"/>
    <dgm:cxn modelId="{69E7CF02-F360-4993-ACE1-A33335D2652C}" type="presParOf" srcId="{1DB23A7F-708A-43E4-B1C9-13B6D22892B5}" destId="{7BD14A66-9057-4C2D-BD47-F3326EF926C0}" srcOrd="2" destOrd="0" presId="urn:diagrams.loki3.com/BracketList+Icon"/>
    <dgm:cxn modelId="{0E23CC21-A979-46D6-BC91-B419DE439DB3}" type="presParOf" srcId="{1DB23A7F-708A-43E4-B1C9-13B6D22892B5}" destId="{FB2D0525-F8BB-498D-BA90-A2A75B71576C}" srcOrd="3" destOrd="0" presId="urn:diagrams.loki3.com/BracketList+Icon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B91945A-61FC-499E-BF24-1DDE68807E71}" type="doc">
      <dgm:prSet loTypeId="urn:microsoft.com/office/officeart/2008/layout/VerticalCircleList" loCatId="list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D9907D1C-04D0-435A-942D-D175004A8008}">
      <dgm:prSet phldrT="[Texto]"/>
      <dgm:spPr/>
      <dgm:t>
        <a:bodyPr/>
        <a:lstStyle/>
        <a:p>
          <a:r>
            <a:rPr lang="pt-BR" dirty="0" err="1" smtClean="0"/>
            <a:t>Factory</a:t>
          </a:r>
          <a:r>
            <a:rPr lang="pt-BR" dirty="0" smtClean="0"/>
            <a:t> </a:t>
          </a:r>
          <a:r>
            <a:rPr lang="pt-BR" dirty="0" err="1" smtClean="0"/>
            <a:t>Method</a:t>
          </a:r>
          <a:endParaRPr lang="pt-BR" dirty="0"/>
        </a:p>
      </dgm:t>
    </dgm:pt>
    <dgm:pt modelId="{08EB5020-47E9-4D50-B5E5-88D6CDA00FA2}" type="parTrans" cxnId="{6E1B965D-FF9D-44D3-9A38-329E7E5E9D8B}">
      <dgm:prSet/>
      <dgm:spPr/>
      <dgm:t>
        <a:bodyPr/>
        <a:lstStyle/>
        <a:p>
          <a:endParaRPr lang="pt-BR"/>
        </a:p>
      </dgm:t>
    </dgm:pt>
    <dgm:pt modelId="{B24D5A45-AC4F-4FD9-BCE0-C7DF986C048D}" type="sibTrans" cxnId="{6E1B965D-FF9D-44D3-9A38-329E7E5E9D8B}">
      <dgm:prSet/>
      <dgm:spPr/>
      <dgm:t>
        <a:bodyPr/>
        <a:lstStyle/>
        <a:p>
          <a:endParaRPr lang="pt-BR"/>
        </a:p>
      </dgm:t>
    </dgm:pt>
    <dgm:pt modelId="{26B835CC-A06C-42D7-80AC-B569F19348B1}">
      <dgm:prSet phldrT="[Texto]"/>
      <dgm:spPr/>
      <dgm:t>
        <a:bodyPr/>
        <a:lstStyle/>
        <a:p>
          <a:r>
            <a:rPr lang="pt-BR" dirty="0" err="1" smtClean="0"/>
            <a:t>Singleton</a:t>
          </a:r>
          <a:endParaRPr lang="pt-BR" dirty="0"/>
        </a:p>
      </dgm:t>
    </dgm:pt>
    <dgm:pt modelId="{BEFE2D78-5058-4088-BC1A-44186B3B74BF}" type="parTrans" cxnId="{3978DA47-2E43-445D-84CF-F5C9420A2F78}">
      <dgm:prSet/>
      <dgm:spPr/>
      <dgm:t>
        <a:bodyPr/>
        <a:lstStyle/>
        <a:p>
          <a:endParaRPr lang="pt-BR"/>
        </a:p>
      </dgm:t>
    </dgm:pt>
    <dgm:pt modelId="{CC476C99-5AF7-40EF-96DB-8C0955DE78AE}" type="sibTrans" cxnId="{3978DA47-2E43-445D-84CF-F5C9420A2F78}">
      <dgm:prSet/>
      <dgm:spPr/>
      <dgm:t>
        <a:bodyPr/>
        <a:lstStyle/>
        <a:p>
          <a:endParaRPr lang="pt-BR"/>
        </a:p>
      </dgm:t>
    </dgm:pt>
    <dgm:pt modelId="{F7C7BDDA-09AA-48C3-9CA5-36B8C5F8DF2D}" type="pres">
      <dgm:prSet presAssocID="{AB91945A-61FC-499E-BF24-1DDE68807E71}" presName="Name0" presStyleCnt="0">
        <dgm:presLayoutVars>
          <dgm:dir/>
        </dgm:presLayoutVars>
      </dgm:prSet>
      <dgm:spPr/>
      <dgm:t>
        <a:bodyPr/>
        <a:lstStyle/>
        <a:p>
          <a:endParaRPr lang="pt-BR"/>
        </a:p>
      </dgm:t>
    </dgm:pt>
    <dgm:pt modelId="{92C57F31-C527-4FF4-8915-34390AE6EFAA}" type="pres">
      <dgm:prSet presAssocID="{D9907D1C-04D0-435A-942D-D175004A8008}" presName="noChildren" presStyleCnt="0"/>
      <dgm:spPr/>
    </dgm:pt>
    <dgm:pt modelId="{57F98811-E684-4AD1-9476-E7364900E5F6}" type="pres">
      <dgm:prSet presAssocID="{D9907D1C-04D0-435A-942D-D175004A8008}" presName="gap" presStyleCnt="0"/>
      <dgm:spPr/>
    </dgm:pt>
    <dgm:pt modelId="{BD883441-41F9-467D-A488-F88BBA8AD952}" type="pres">
      <dgm:prSet presAssocID="{D9907D1C-04D0-435A-942D-D175004A8008}" presName="medCircle2" presStyleLbl="vennNode1" presStyleIdx="0" presStyleCnt="2"/>
      <dgm:spPr/>
    </dgm:pt>
    <dgm:pt modelId="{C96BF84B-FAC5-45C3-8565-6440E90250F2}" type="pres">
      <dgm:prSet presAssocID="{D9907D1C-04D0-435A-942D-D175004A8008}" presName="txLvlOnly1" presStyleLbl="revTx" presStyleIdx="0" presStyleCnt="2"/>
      <dgm:spPr/>
      <dgm:t>
        <a:bodyPr/>
        <a:lstStyle/>
        <a:p>
          <a:endParaRPr lang="pt-BR"/>
        </a:p>
      </dgm:t>
    </dgm:pt>
    <dgm:pt modelId="{3448E901-FD83-4E33-ABC1-E8F1D97EFFB3}" type="pres">
      <dgm:prSet presAssocID="{26B835CC-A06C-42D7-80AC-B569F19348B1}" presName="noChildren" presStyleCnt="0"/>
      <dgm:spPr/>
    </dgm:pt>
    <dgm:pt modelId="{F7296068-17BB-4559-AAA4-52EC139CDA06}" type="pres">
      <dgm:prSet presAssocID="{26B835CC-A06C-42D7-80AC-B569F19348B1}" presName="gap" presStyleCnt="0"/>
      <dgm:spPr/>
    </dgm:pt>
    <dgm:pt modelId="{6AD4C45D-6C29-46AC-8765-85DB8B6B587C}" type="pres">
      <dgm:prSet presAssocID="{26B835CC-A06C-42D7-80AC-B569F19348B1}" presName="medCircle2" presStyleLbl="vennNode1" presStyleIdx="1" presStyleCnt="2"/>
      <dgm:spPr/>
    </dgm:pt>
    <dgm:pt modelId="{06AC1051-374E-4C64-BBAD-5EB5C255DA7C}" type="pres">
      <dgm:prSet presAssocID="{26B835CC-A06C-42D7-80AC-B569F19348B1}" presName="txLvlOnly1" presStyleLbl="revTx" presStyleIdx="1" presStyleCnt="2"/>
      <dgm:spPr/>
      <dgm:t>
        <a:bodyPr/>
        <a:lstStyle/>
        <a:p>
          <a:endParaRPr lang="pt-BR"/>
        </a:p>
      </dgm:t>
    </dgm:pt>
  </dgm:ptLst>
  <dgm:cxnLst>
    <dgm:cxn modelId="{ACFEBE36-54A2-4C12-BE1A-1D94D91E9D89}" type="presOf" srcId="{26B835CC-A06C-42D7-80AC-B569F19348B1}" destId="{06AC1051-374E-4C64-BBAD-5EB5C255DA7C}" srcOrd="0" destOrd="0" presId="urn:microsoft.com/office/officeart/2008/layout/VerticalCircleList"/>
    <dgm:cxn modelId="{3978DA47-2E43-445D-84CF-F5C9420A2F78}" srcId="{AB91945A-61FC-499E-BF24-1DDE68807E71}" destId="{26B835CC-A06C-42D7-80AC-B569F19348B1}" srcOrd="1" destOrd="0" parTransId="{BEFE2D78-5058-4088-BC1A-44186B3B74BF}" sibTransId="{CC476C99-5AF7-40EF-96DB-8C0955DE78AE}"/>
    <dgm:cxn modelId="{6E1B965D-FF9D-44D3-9A38-329E7E5E9D8B}" srcId="{AB91945A-61FC-499E-BF24-1DDE68807E71}" destId="{D9907D1C-04D0-435A-942D-D175004A8008}" srcOrd="0" destOrd="0" parTransId="{08EB5020-47E9-4D50-B5E5-88D6CDA00FA2}" sibTransId="{B24D5A45-AC4F-4FD9-BCE0-C7DF986C048D}"/>
    <dgm:cxn modelId="{36AEF066-70C7-41A7-A845-F2B42D68EA73}" type="presOf" srcId="{D9907D1C-04D0-435A-942D-D175004A8008}" destId="{C96BF84B-FAC5-45C3-8565-6440E90250F2}" srcOrd="0" destOrd="0" presId="urn:microsoft.com/office/officeart/2008/layout/VerticalCircleList"/>
    <dgm:cxn modelId="{BBA5CD28-A3CD-4FDF-BBE1-3BEBE4760AEA}" type="presOf" srcId="{AB91945A-61FC-499E-BF24-1DDE68807E71}" destId="{F7C7BDDA-09AA-48C3-9CA5-36B8C5F8DF2D}" srcOrd="0" destOrd="0" presId="urn:microsoft.com/office/officeart/2008/layout/VerticalCircleList"/>
    <dgm:cxn modelId="{01C5F6DC-EA48-405A-8247-5EA38AEE38CE}" type="presParOf" srcId="{F7C7BDDA-09AA-48C3-9CA5-36B8C5F8DF2D}" destId="{92C57F31-C527-4FF4-8915-34390AE6EFAA}" srcOrd="0" destOrd="0" presId="urn:microsoft.com/office/officeart/2008/layout/VerticalCircleList"/>
    <dgm:cxn modelId="{889A54B5-E83B-40C7-A934-D3950C920EC7}" type="presParOf" srcId="{92C57F31-C527-4FF4-8915-34390AE6EFAA}" destId="{57F98811-E684-4AD1-9476-E7364900E5F6}" srcOrd="0" destOrd="0" presId="urn:microsoft.com/office/officeart/2008/layout/VerticalCircleList"/>
    <dgm:cxn modelId="{2291728A-32FA-4ACB-A339-A33A50EDC319}" type="presParOf" srcId="{92C57F31-C527-4FF4-8915-34390AE6EFAA}" destId="{BD883441-41F9-467D-A488-F88BBA8AD952}" srcOrd="1" destOrd="0" presId="urn:microsoft.com/office/officeart/2008/layout/VerticalCircleList"/>
    <dgm:cxn modelId="{C00FD229-B7D8-48C8-B47D-6F9A25237ED4}" type="presParOf" srcId="{92C57F31-C527-4FF4-8915-34390AE6EFAA}" destId="{C96BF84B-FAC5-45C3-8565-6440E90250F2}" srcOrd="2" destOrd="0" presId="urn:microsoft.com/office/officeart/2008/layout/VerticalCircleList"/>
    <dgm:cxn modelId="{E40A2E5A-6642-4750-972A-0AAF71E30FA7}" type="presParOf" srcId="{F7C7BDDA-09AA-48C3-9CA5-36B8C5F8DF2D}" destId="{3448E901-FD83-4E33-ABC1-E8F1D97EFFB3}" srcOrd="1" destOrd="0" presId="urn:microsoft.com/office/officeart/2008/layout/VerticalCircleList"/>
    <dgm:cxn modelId="{B1DF6609-10A7-47FE-8889-CB724A243D25}" type="presParOf" srcId="{3448E901-FD83-4E33-ABC1-E8F1D97EFFB3}" destId="{F7296068-17BB-4559-AAA4-52EC139CDA06}" srcOrd="0" destOrd="0" presId="urn:microsoft.com/office/officeart/2008/layout/VerticalCircleList"/>
    <dgm:cxn modelId="{A0FA5F3B-114B-42D2-9701-C4C8884298A9}" type="presParOf" srcId="{3448E901-FD83-4E33-ABC1-E8F1D97EFFB3}" destId="{6AD4C45D-6C29-46AC-8765-85DB8B6B587C}" srcOrd="1" destOrd="0" presId="urn:microsoft.com/office/officeart/2008/layout/VerticalCircleList"/>
    <dgm:cxn modelId="{0882E3A8-6EA2-4B6E-B506-130F6DAB0A18}" type="presParOf" srcId="{3448E901-FD83-4E33-ABC1-E8F1D97EFFB3}" destId="{06AC1051-374E-4C64-BBAD-5EB5C255DA7C}" srcOrd="2" destOrd="0" presId="urn:microsoft.com/office/officeart/2008/layout/Vertical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B91945A-61FC-499E-BF24-1DDE68807E71}" type="doc">
      <dgm:prSet loTypeId="urn:microsoft.com/office/officeart/2005/8/layout/hList9" loCatId="list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D9907D1C-04D0-435A-942D-D175004A8008}">
      <dgm:prSet phldrT="[Texto]"/>
      <dgm:spPr/>
      <dgm:t>
        <a:bodyPr/>
        <a:lstStyle/>
        <a:p>
          <a:r>
            <a:rPr lang="pt-BR" dirty="0" smtClean="0"/>
            <a:t>19/03</a:t>
          </a:r>
          <a:endParaRPr lang="pt-BR" dirty="0"/>
        </a:p>
      </dgm:t>
    </dgm:pt>
    <dgm:pt modelId="{08EB5020-47E9-4D50-B5E5-88D6CDA00FA2}" type="parTrans" cxnId="{6E1B965D-FF9D-44D3-9A38-329E7E5E9D8B}">
      <dgm:prSet/>
      <dgm:spPr/>
      <dgm:t>
        <a:bodyPr/>
        <a:lstStyle/>
        <a:p>
          <a:endParaRPr lang="pt-BR"/>
        </a:p>
      </dgm:t>
    </dgm:pt>
    <dgm:pt modelId="{B24D5A45-AC4F-4FD9-BCE0-C7DF986C048D}" type="sibTrans" cxnId="{6E1B965D-FF9D-44D3-9A38-329E7E5E9D8B}">
      <dgm:prSet/>
      <dgm:spPr/>
      <dgm:t>
        <a:bodyPr/>
        <a:lstStyle/>
        <a:p>
          <a:endParaRPr lang="pt-BR"/>
        </a:p>
      </dgm:t>
    </dgm:pt>
    <dgm:pt modelId="{5BB58BF5-C144-425D-AADB-0F4901F4C43C}">
      <dgm:prSet phldrT="[Texto]"/>
      <dgm:spPr/>
      <dgm:t>
        <a:bodyPr/>
        <a:lstStyle/>
        <a:p>
          <a:r>
            <a:rPr lang="pt-BR" dirty="0" err="1" smtClean="0"/>
            <a:t>Decorator</a:t>
          </a:r>
          <a:endParaRPr lang="pt-BR" dirty="0" smtClean="0"/>
        </a:p>
        <a:p>
          <a:r>
            <a:rPr lang="pt-BR" dirty="0" err="1" smtClean="0"/>
            <a:t>Strategy</a:t>
          </a:r>
          <a:endParaRPr lang="pt-BR" dirty="0" smtClean="0"/>
        </a:p>
        <a:p>
          <a:r>
            <a:rPr lang="pt-BR" dirty="0" err="1" smtClean="0"/>
            <a:t>Template</a:t>
          </a:r>
          <a:r>
            <a:rPr lang="pt-BR" dirty="0" smtClean="0"/>
            <a:t> </a:t>
          </a:r>
          <a:r>
            <a:rPr lang="pt-BR" dirty="0" err="1" smtClean="0"/>
            <a:t>Method</a:t>
          </a:r>
          <a:endParaRPr lang="pt-BR" dirty="0"/>
        </a:p>
      </dgm:t>
    </dgm:pt>
    <dgm:pt modelId="{F063772C-406E-4778-817A-9F0CE54426CD}" type="parTrans" cxnId="{046FA25F-593F-4C9F-AF36-114BDFE06EBA}">
      <dgm:prSet/>
      <dgm:spPr/>
      <dgm:t>
        <a:bodyPr/>
        <a:lstStyle/>
        <a:p>
          <a:endParaRPr lang="pt-BR"/>
        </a:p>
      </dgm:t>
    </dgm:pt>
    <dgm:pt modelId="{534384B7-5BCC-4438-A098-58DC5BA84ED6}" type="sibTrans" cxnId="{046FA25F-593F-4C9F-AF36-114BDFE06EBA}">
      <dgm:prSet/>
      <dgm:spPr/>
      <dgm:t>
        <a:bodyPr/>
        <a:lstStyle/>
        <a:p>
          <a:endParaRPr lang="pt-BR"/>
        </a:p>
      </dgm:t>
    </dgm:pt>
    <dgm:pt modelId="{1F24A9D7-228F-41F4-96DB-CC8296B509A5}" type="pres">
      <dgm:prSet presAssocID="{AB91945A-61FC-499E-BF24-1DDE68807E71}" presName="list" presStyleCnt="0">
        <dgm:presLayoutVars>
          <dgm:dir/>
          <dgm:animLvl val="lvl"/>
        </dgm:presLayoutVars>
      </dgm:prSet>
      <dgm:spPr/>
      <dgm:t>
        <a:bodyPr/>
        <a:lstStyle/>
        <a:p>
          <a:endParaRPr lang="pt-BR"/>
        </a:p>
      </dgm:t>
    </dgm:pt>
    <dgm:pt modelId="{9388C8DB-4001-47D4-9270-C3625F1F44E9}" type="pres">
      <dgm:prSet presAssocID="{D9907D1C-04D0-435A-942D-D175004A8008}" presName="posSpace" presStyleCnt="0"/>
      <dgm:spPr/>
    </dgm:pt>
    <dgm:pt modelId="{E04984EF-B7D8-40F9-A99F-E79E11354198}" type="pres">
      <dgm:prSet presAssocID="{D9907D1C-04D0-435A-942D-D175004A8008}" presName="vertFlow" presStyleCnt="0"/>
      <dgm:spPr/>
    </dgm:pt>
    <dgm:pt modelId="{0D7BE414-6D12-4C52-B6D2-43F8A6900BA6}" type="pres">
      <dgm:prSet presAssocID="{D9907D1C-04D0-435A-942D-D175004A8008}" presName="topSpace" presStyleCnt="0"/>
      <dgm:spPr/>
    </dgm:pt>
    <dgm:pt modelId="{0981C2BD-649B-46B5-A76B-228AFF1BDD7E}" type="pres">
      <dgm:prSet presAssocID="{D9907D1C-04D0-435A-942D-D175004A8008}" presName="firstComp" presStyleCnt="0"/>
      <dgm:spPr/>
    </dgm:pt>
    <dgm:pt modelId="{5838C0E3-0C06-4109-9D7B-AD812359BE43}" type="pres">
      <dgm:prSet presAssocID="{D9907D1C-04D0-435A-942D-D175004A8008}" presName="firstChild" presStyleLbl="bgAccFollowNode1" presStyleIdx="0" presStyleCnt="1"/>
      <dgm:spPr/>
      <dgm:t>
        <a:bodyPr/>
        <a:lstStyle/>
        <a:p>
          <a:endParaRPr lang="pt-BR"/>
        </a:p>
      </dgm:t>
    </dgm:pt>
    <dgm:pt modelId="{100505B1-7A45-4D17-8E65-0F054A837574}" type="pres">
      <dgm:prSet presAssocID="{D9907D1C-04D0-435A-942D-D175004A8008}" presName="firstChildTx" presStyleLbl="bgAccFollowNode1" presStyleIdx="0" presStyleCnt="1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87454EEF-C805-4FB7-AD6D-91E29462F44E}" type="pres">
      <dgm:prSet presAssocID="{D9907D1C-04D0-435A-942D-D175004A8008}" presName="negSpace" presStyleCnt="0"/>
      <dgm:spPr/>
    </dgm:pt>
    <dgm:pt modelId="{CE1A3F32-4A65-4158-A1B6-3A6916C74D40}" type="pres">
      <dgm:prSet presAssocID="{D9907D1C-04D0-435A-942D-D175004A8008}" presName="circle" presStyleLbl="node1" presStyleIdx="0" presStyleCnt="1"/>
      <dgm:spPr/>
      <dgm:t>
        <a:bodyPr/>
        <a:lstStyle/>
        <a:p>
          <a:endParaRPr lang="pt-BR"/>
        </a:p>
      </dgm:t>
    </dgm:pt>
  </dgm:ptLst>
  <dgm:cxnLst>
    <dgm:cxn modelId="{1F6145EA-ADAF-4056-85F6-DA833C108057}" type="presOf" srcId="{D9907D1C-04D0-435A-942D-D175004A8008}" destId="{CE1A3F32-4A65-4158-A1B6-3A6916C74D40}" srcOrd="0" destOrd="0" presId="urn:microsoft.com/office/officeart/2005/8/layout/hList9"/>
    <dgm:cxn modelId="{6E1B965D-FF9D-44D3-9A38-329E7E5E9D8B}" srcId="{AB91945A-61FC-499E-BF24-1DDE68807E71}" destId="{D9907D1C-04D0-435A-942D-D175004A8008}" srcOrd="0" destOrd="0" parTransId="{08EB5020-47E9-4D50-B5E5-88D6CDA00FA2}" sibTransId="{B24D5A45-AC4F-4FD9-BCE0-C7DF986C048D}"/>
    <dgm:cxn modelId="{CAE5320F-A34C-4DFA-8BDA-59EBE3C22465}" type="presOf" srcId="{5BB58BF5-C144-425D-AADB-0F4901F4C43C}" destId="{100505B1-7A45-4D17-8E65-0F054A837574}" srcOrd="1" destOrd="0" presId="urn:microsoft.com/office/officeart/2005/8/layout/hList9"/>
    <dgm:cxn modelId="{D993FA0B-2A3D-4FA8-B67F-771169992B62}" type="presOf" srcId="{AB91945A-61FC-499E-BF24-1DDE68807E71}" destId="{1F24A9D7-228F-41F4-96DB-CC8296B509A5}" srcOrd="0" destOrd="0" presId="urn:microsoft.com/office/officeart/2005/8/layout/hList9"/>
    <dgm:cxn modelId="{046FA25F-593F-4C9F-AF36-114BDFE06EBA}" srcId="{D9907D1C-04D0-435A-942D-D175004A8008}" destId="{5BB58BF5-C144-425D-AADB-0F4901F4C43C}" srcOrd="0" destOrd="0" parTransId="{F063772C-406E-4778-817A-9F0CE54426CD}" sibTransId="{534384B7-5BCC-4438-A098-58DC5BA84ED6}"/>
    <dgm:cxn modelId="{3B2C5280-6C9A-4D0C-ABFC-F22EA3EA230C}" type="presOf" srcId="{5BB58BF5-C144-425D-AADB-0F4901F4C43C}" destId="{5838C0E3-0C06-4109-9D7B-AD812359BE43}" srcOrd="0" destOrd="0" presId="urn:microsoft.com/office/officeart/2005/8/layout/hList9"/>
    <dgm:cxn modelId="{E16D6862-5274-467E-B46E-EBAA46D0A9A2}" type="presParOf" srcId="{1F24A9D7-228F-41F4-96DB-CC8296B509A5}" destId="{9388C8DB-4001-47D4-9270-C3625F1F44E9}" srcOrd="0" destOrd="0" presId="urn:microsoft.com/office/officeart/2005/8/layout/hList9"/>
    <dgm:cxn modelId="{ED01D962-98F6-4539-AF3A-B54177D93DFF}" type="presParOf" srcId="{1F24A9D7-228F-41F4-96DB-CC8296B509A5}" destId="{E04984EF-B7D8-40F9-A99F-E79E11354198}" srcOrd="1" destOrd="0" presId="urn:microsoft.com/office/officeart/2005/8/layout/hList9"/>
    <dgm:cxn modelId="{9FF06101-FAF3-4EED-84BB-5B6194E3EC83}" type="presParOf" srcId="{E04984EF-B7D8-40F9-A99F-E79E11354198}" destId="{0D7BE414-6D12-4C52-B6D2-43F8A6900BA6}" srcOrd="0" destOrd="0" presId="urn:microsoft.com/office/officeart/2005/8/layout/hList9"/>
    <dgm:cxn modelId="{3CC9F036-A38A-4CD4-8138-22F8A9C522E6}" type="presParOf" srcId="{E04984EF-B7D8-40F9-A99F-E79E11354198}" destId="{0981C2BD-649B-46B5-A76B-228AFF1BDD7E}" srcOrd="1" destOrd="0" presId="urn:microsoft.com/office/officeart/2005/8/layout/hList9"/>
    <dgm:cxn modelId="{51DDD79A-B894-4615-8D05-9DD1E12F0ACF}" type="presParOf" srcId="{0981C2BD-649B-46B5-A76B-228AFF1BDD7E}" destId="{5838C0E3-0C06-4109-9D7B-AD812359BE43}" srcOrd="0" destOrd="0" presId="urn:microsoft.com/office/officeart/2005/8/layout/hList9"/>
    <dgm:cxn modelId="{43536E80-60DD-4E4C-AF89-2EB98A9DACCC}" type="presParOf" srcId="{0981C2BD-649B-46B5-A76B-228AFF1BDD7E}" destId="{100505B1-7A45-4D17-8E65-0F054A837574}" srcOrd="1" destOrd="0" presId="urn:microsoft.com/office/officeart/2005/8/layout/hList9"/>
    <dgm:cxn modelId="{B7EF5307-F765-4F3C-9086-25CBC7190A42}" type="presParOf" srcId="{1F24A9D7-228F-41F4-96DB-CC8296B509A5}" destId="{87454EEF-C805-4FB7-AD6D-91E29462F44E}" srcOrd="2" destOrd="0" presId="urn:microsoft.com/office/officeart/2005/8/layout/hList9"/>
    <dgm:cxn modelId="{92846B9F-B4CC-448C-91F7-7DACDCA7CFFC}" type="presParOf" srcId="{1F24A9D7-228F-41F4-96DB-CC8296B509A5}" destId="{CE1A3F32-4A65-4158-A1B6-3A6916C74D40}" srcOrd="3" destOrd="0" presId="urn:microsoft.com/office/officeart/2005/8/layout/hList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A6FFDC28-4A5E-475F-B7C3-D91C8465CD1E}" type="doc">
      <dgm:prSet loTypeId="urn:diagrams.loki3.com/BracketList+Icon" loCatId="list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87B5708E-1C61-439B-9A6C-00E27724DAE8}">
      <dgm:prSet phldrT="[Texto]" custT="1"/>
      <dgm:spPr/>
      <dgm:t>
        <a:bodyPr/>
        <a:lstStyle/>
        <a:p>
          <a:r>
            <a:rPr lang="pt-BR" sz="1800" b="1" dirty="0" smtClean="0"/>
            <a:t>17/03</a:t>
          </a:r>
          <a:endParaRPr lang="pt-BR" sz="1800" b="1" dirty="0"/>
        </a:p>
      </dgm:t>
    </dgm:pt>
    <dgm:pt modelId="{05A5B35C-78E4-4E15-8873-DE64AF02CE91}" type="parTrans" cxnId="{83B5D2A7-54C5-41A2-A2DD-C87280057766}">
      <dgm:prSet/>
      <dgm:spPr/>
      <dgm:t>
        <a:bodyPr/>
        <a:lstStyle/>
        <a:p>
          <a:endParaRPr lang="pt-BR"/>
        </a:p>
      </dgm:t>
    </dgm:pt>
    <dgm:pt modelId="{E88869B9-D9E3-44C6-B4F9-60173540EA1B}" type="sibTrans" cxnId="{83B5D2A7-54C5-41A2-A2DD-C87280057766}">
      <dgm:prSet/>
      <dgm:spPr/>
      <dgm:t>
        <a:bodyPr/>
        <a:lstStyle/>
        <a:p>
          <a:endParaRPr lang="pt-BR"/>
        </a:p>
      </dgm:t>
    </dgm:pt>
    <dgm:pt modelId="{F7569144-24E3-4ADE-AFFE-E7B728FC79DB}">
      <dgm:prSet phldrT="[Texto]" custT="1"/>
      <dgm:spPr/>
      <dgm:t>
        <a:bodyPr/>
        <a:lstStyle/>
        <a:p>
          <a:r>
            <a:rPr lang="pt-BR" sz="2400" b="1" dirty="0" smtClean="0"/>
            <a:t>19/03</a:t>
          </a:r>
          <a:endParaRPr lang="pt-BR" sz="2400" b="1" dirty="0"/>
        </a:p>
      </dgm:t>
    </dgm:pt>
    <dgm:pt modelId="{6FF7407E-7415-4D47-AB68-CB9C2BF3EB98}" type="parTrans" cxnId="{1095BC78-A92E-40EC-ACAA-86C38F2E5F37}">
      <dgm:prSet/>
      <dgm:spPr/>
      <dgm:t>
        <a:bodyPr/>
        <a:lstStyle/>
        <a:p>
          <a:endParaRPr lang="pt-BR"/>
        </a:p>
      </dgm:t>
    </dgm:pt>
    <dgm:pt modelId="{55B52D9E-DD8B-453C-B3B1-2EE654F57021}" type="sibTrans" cxnId="{1095BC78-A92E-40EC-ACAA-86C38F2E5F37}">
      <dgm:prSet/>
      <dgm:spPr/>
      <dgm:t>
        <a:bodyPr/>
        <a:lstStyle/>
        <a:p>
          <a:endParaRPr lang="pt-BR"/>
        </a:p>
      </dgm:t>
    </dgm:pt>
    <dgm:pt modelId="{E735669B-F143-4421-9495-F5D50F515D04}">
      <dgm:prSet custT="1"/>
      <dgm:spPr/>
      <dgm:t>
        <a:bodyPr/>
        <a:lstStyle/>
        <a:p>
          <a:r>
            <a:rPr lang="pt-BR" sz="1800" dirty="0" err="1" smtClean="0"/>
            <a:t>Factory</a:t>
          </a:r>
          <a:r>
            <a:rPr lang="pt-BR" sz="1800" dirty="0" smtClean="0"/>
            <a:t> </a:t>
          </a:r>
          <a:r>
            <a:rPr lang="pt-BR" sz="1800" dirty="0" err="1" smtClean="0"/>
            <a:t>Method</a:t>
          </a:r>
          <a:endParaRPr lang="pt-BR" sz="1800" dirty="0"/>
        </a:p>
      </dgm:t>
    </dgm:pt>
    <dgm:pt modelId="{77E9385B-23DE-4614-93EA-1D8E588C5DC7}" type="parTrans" cxnId="{05B85C72-E451-4AC1-98E8-F0CFE610B5F1}">
      <dgm:prSet/>
      <dgm:spPr/>
      <dgm:t>
        <a:bodyPr/>
        <a:lstStyle/>
        <a:p>
          <a:endParaRPr lang="pt-BR"/>
        </a:p>
      </dgm:t>
    </dgm:pt>
    <dgm:pt modelId="{F27B6353-C5C5-4D04-BE71-60E24EA7E12C}" type="sibTrans" cxnId="{05B85C72-E451-4AC1-98E8-F0CFE610B5F1}">
      <dgm:prSet/>
      <dgm:spPr/>
      <dgm:t>
        <a:bodyPr/>
        <a:lstStyle/>
        <a:p>
          <a:endParaRPr lang="pt-BR"/>
        </a:p>
      </dgm:t>
    </dgm:pt>
    <dgm:pt modelId="{A6B9173E-EDD2-4FAA-9367-322C22EEAD2E}">
      <dgm:prSet custT="1"/>
      <dgm:spPr/>
      <dgm:t>
        <a:bodyPr/>
        <a:lstStyle/>
        <a:p>
          <a:r>
            <a:rPr lang="en-US" sz="2400" dirty="0" smtClean="0"/>
            <a:t>Strategy</a:t>
          </a:r>
          <a:endParaRPr lang="pt-BR" sz="2400" dirty="0"/>
        </a:p>
      </dgm:t>
    </dgm:pt>
    <dgm:pt modelId="{BCAA9BE6-FB24-4325-BB00-BAA6330A146C}" type="parTrans" cxnId="{1F560341-D1F9-4783-BB5D-9B9BECEC2BBD}">
      <dgm:prSet/>
      <dgm:spPr/>
      <dgm:t>
        <a:bodyPr/>
        <a:lstStyle/>
        <a:p>
          <a:endParaRPr lang="pt-BR"/>
        </a:p>
      </dgm:t>
    </dgm:pt>
    <dgm:pt modelId="{AD948EA0-6C58-43E0-8977-C45F9576F7DB}" type="sibTrans" cxnId="{1F560341-D1F9-4783-BB5D-9B9BECEC2BBD}">
      <dgm:prSet/>
      <dgm:spPr/>
      <dgm:t>
        <a:bodyPr/>
        <a:lstStyle/>
        <a:p>
          <a:endParaRPr lang="pt-BR"/>
        </a:p>
      </dgm:t>
    </dgm:pt>
    <dgm:pt modelId="{87A2FB84-252D-43B9-8ABD-B0B5D5B56DF5}">
      <dgm:prSet/>
      <dgm:spPr/>
      <dgm:t>
        <a:bodyPr/>
        <a:lstStyle/>
        <a:p>
          <a:r>
            <a:rPr lang="pt-BR" b="1" dirty="0" smtClean="0"/>
            <a:t>21/03</a:t>
          </a:r>
          <a:endParaRPr lang="pt-BR" b="1" dirty="0"/>
        </a:p>
      </dgm:t>
    </dgm:pt>
    <dgm:pt modelId="{F0674E0B-6BE0-41C8-9446-7CFBE432615A}" type="parTrans" cxnId="{3AF7CE80-F71D-4E87-9525-DA57071E8014}">
      <dgm:prSet/>
      <dgm:spPr/>
      <dgm:t>
        <a:bodyPr/>
        <a:lstStyle/>
        <a:p>
          <a:endParaRPr lang="pt-BR"/>
        </a:p>
      </dgm:t>
    </dgm:pt>
    <dgm:pt modelId="{07C3D0A0-F01F-456E-AE32-F84F3FC31B44}" type="sibTrans" cxnId="{3AF7CE80-F71D-4E87-9525-DA57071E8014}">
      <dgm:prSet/>
      <dgm:spPr/>
      <dgm:t>
        <a:bodyPr/>
        <a:lstStyle/>
        <a:p>
          <a:endParaRPr lang="pt-BR"/>
        </a:p>
      </dgm:t>
    </dgm:pt>
    <dgm:pt modelId="{CB092B4A-46FD-4BAA-A7FF-74BCDA961438}">
      <dgm:prSet phldrT="[Texto]"/>
      <dgm:spPr/>
      <dgm:t>
        <a:bodyPr/>
        <a:lstStyle/>
        <a:p>
          <a:r>
            <a:rPr lang="en-US" dirty="0" smtClean="0"/>
            <a:t>State</a:t>
          </a:r>
          <a:endParaRPr lang="pt-BR" dirty="0"/>
        </a:p>
      </dgm:t>
    </dgm:pt>
    <dgm:pt modelId="{1500CC82-6B05-463B-A63B-2D6C525ED00D}" type="parTrans" cxnId="{8B9A3374-7009-4194-BF84-4D4776501622}">
      <dgm:prSet/>
      <dgm:spPr/>
      <dgm:t>
        <a:bodyPr/>
        <a:lstStyle/>
        <a:p>
          <a:endParaRPr lang="pt-BR"/>
        </a:p>
      </dgm:t>
    </dgm:pt>
    <dgm:pt modelId="{911B0CD2-F935-49E0-85C7-E6B94C9312A1}" type="sibTrans" cxnId="{8B9A3374-7009-4194-BF84-4D4776501622}">
      <dgm:prSet/>
      <dgm:spPr/>
      <dgm:t>
        <a:bodyPr/>
        <a:lstStyle/>
        <a:p>
          <a:endParaRPr lang="pt-BR"/>
        </a:p>
      </dgm:t>
    </dgm:pt>
    <dgm:pt modelId="{6CCA57E9-98E6-47E8-81C8-406108C92B68}">
      <dgm:prSet/>
      <dgm:spPr/>
      <dgm:t>
        <a:bodyPr/>
        <a:lstStyle/>
        <a:p>
          <a:r>
            <a:rPr lang="en-US" dirty="0" smtClean="0"/>
            <a:t>Proxy</a:t>
          </a:r>
          <a:endParaRPr lang="pt-BR" dirty="0"/>
        </a:p>
      </dgm:t>
    </dgm:pt>
    <dgm:pt modelId="{FC1630E1-9BC7-40F5-A5B9-9DEDF8290844}" type="parTrans" cxnId="{D5582AE0-F624-44BA-AF52-C662103D1A63}">
      <dgm:prSet/>
      <dgm:spPr/>
      <dgm:t>
        <a:bodyPr/>
        <a:lstStyle/>
        <a:p>
          <a:endParaRPr lang="pt-BR"/>
        </a:p>
      </dgm:t>
    </dgm:pt>
    <dgm:pt modelId="{7ACBAF5E-822D-497E-B43E-77B2E879D3E0}" type="sibTrans" cxnId="{D5582AE0-F624-44BA-AF52-C662103D1A63}">
      <dgm:prSet/>
      <dgm:spPr/>
      <dgm:t>
        <a:bodyPr/>
        <a:lstStyle/>
        <a:p>
          <a:endParaRPr lang="pt-BR"/>
        </a:p>
      </dgm:t>
    </dgm:pt>
    <dgm:pt modelId="{168CC267-5CFF-49ED-BAF4-640FA30E728B}">
      <dgm:prSet custT="1"/>
      <dgm:spPr/>
      <dgm:t>
        <a:bodyPr/>
        <a:lstStyle/>
        <a:p>
          <a:r>
            <a:rPr lang="pt-BR" sz="1800" dirty="0" smtClean="0"/>
            <a:t>Apresentação do Curso</a:t>
          </a:r>
          <a:endParaRPr lang="pt-BR" sz="1800" dirty="0"/>
        </a:p>
      </dgm:t>
    </dgm:pt>
    <dgm:pt modelId="{B6530171-4F2A-41A8-BBC3-F663202F45F7}" type="parTrans" cxnId="{A83F980A-81E0-4210-A997-088B33C70ED1}">
      <dgm:prSet/>
      <dgm:spPr/>
      <dgm:t>
        <a:bodyPr/>
        <a:lstStyle/>
        <a:p>
          <a:endParaRPr lang="pt-BR"/>
        </a:p>
      </dgm:t>
    </dgm:pt>
    <dgm:pt modelId="{0287FB1C-1647-49B8-8EB4-7817329A37B7}" type="sibTrans" cxnId="{A83F980A-81E0-4210-A997-088B33C70ED1}">
      <dgm:prSet/>
      <dgm:spPr/>
      <dgm:t>
        <a:bodyPr/>
        <a:lstStyle/>
        <a:p>
          <a:endParaRPr lang="pt-BR"/>
        </a:p>
      </dgm:t>
    </dgm:pt>
    <dgm:pt modelId="{671CAF61-9D89-45C0-ABCE-708FD5CE6F6F}">
      <dgm:prSet custT="1"/>
      <dgm:spPr/>
      <dgm:t>
        <a:bodyPr/>
        <a:lstStyle/>
        <a:p>
          <a:r>
            <a:rPr lang="en-US" sz="2400" dirty="0" smtClean="0"/>
            <a:t>Decorator</a:t>
          </a:r>
          <a:endParaRPr lang="pt-BR" sz="2400" dirty="0"/>
        </a:p>
      </dgm:t>
    </dgm:pt>
    <dgm:pt modelId="{3A92A5A8-2BA1-4155-AEC9-2EF44CBD7383}" type="parTrans" cxnId="{515EA0E4-C44C-4942-9700-C644BAFADCFA}">
      <dgm:prSet/>
      <dgm:spPr/>
      <dgm:t>
        <a:bodyPr/>
        <a:lstStyle/>
        <a:p>
          <a:endParaRPr lang="pt-BR"/>
        </a:p>
      </dgm:t>
    </dgm:pt>
    <dgm:pt modelId="{BCF144E4-68D3-4CAC-BD52-63C6D1A4800A}" type="sibTrans" cxnId="{515EA0E4-C44C-4942-9700-C644BAFADCFA}">
      <dgm:prSet/>
      <dgm:spPr/>
      <dgm:t>
        <a:bodyPr/>
        <a:lstStyle/>
        <a:p>
          <a:endParaRPr lang="pt-BR"/>
        </a:p>
      </dgm:t>
    </dgm:pt>
    <dgm:pt modelId="{927CA8B2-861E-4812-A684-ABBD24337460}">
      <dgm:prSet custT="1"/>
      <dgm:spPr/>
      <dgm:t>
        <a:bodyPr/>
        <a:lstStyle/>
        <a:p>
          <a:r>
            <a:rPr lang="pt-BR" sz="1800" dirty="0" err="1" smtClean="0"/>
            <a:t>Singleton</a:t>
          </a:r>
          <a:endParaRPr lang="pt-BR" sz="1800" dirty="0"/>
        </a:p>
      </dgm:t>
    </dgm:pt>
    <dgm:pt modelId="{910D18A9-0531-491F-B12A-AEEA4C536FCC}" type="parTrans" cxnId="{4A154EF1-4834-45E2-B926-31A0D368A9E1}">
      <dgm:prSet/>
      <dgm:spPr/>
      <dgm:t>
        <a:bodyPr/>
        <a:lstStyle/>
        <a:p>
          <a:endParaRPr lang="pt-BR"/>
        </a:p>
      </dgm:t>
    </dgm:pt>
    <dgm:pt modelId="{4B08432C-C375-44AE-833E-900DC0912804}" type="sibTrans" cxnId="{4A154EF1-4834-45E2-B926-31A0D368A9E1}">
      <dgm:prSet/>
      <dgm:spPr/>
      <dgm:t>
        <a:bodyPr/>
        <a:lstStyle/>
        <a:p>
          <a:endParaRPr lang="pt-BR"/>
        </a:p>
      </dgm:t>
    </dgm:pt>
    <dgm:pt modelId="{130E2D3F-6FED-4942-9425-67714164229C}">
      <dgm:prSet/>
      <dgm:spPr/>
      <dgm:t>
        <a:bodyPr/>
        <a:lstStyle/>
        <a:p>
          <a:r>
            <a:rPr lang="en-US" b="1" dirty="0" smtClean="0"/>
            <a:t>26/03</a:t>
          </a:r>
          <a:endParaRPr lang="pt-BR" dirty="0"/>
        </a:p>
      </dgm:t>
    </dgm:pt>
    <dgm:pt modelId="{3C648B40-10B9-46C0-A960-65DBE2D7D564}" type="parTrans" cxnId="{85ECF27C-5273-4F65-87B1-56C992D4EC1A}">
      <dgm:prSet/>
      <dgm:spPr/>
      <dgm:t>
        <a:bodyPr/>
        <a:lstStyle/>
        <a:p>
          <a:endParaRPr lang="pt-BR"/>
        </a:p>
      </dgm:t>
    </dgm:pt>
    <dgm:pt modelId="{642DF56C-C9EB-4B0F-A01D-23EAB16F697D}" type="sibTrans" cxnId="{85ECF27C-5273-4F65-87B1-56C992D4EC1A}">
      <dgm:prSet/>
      <dgm:spPr/>
      <dgm:t>
        <a:bodyPr/>
        <a:lstStyle/>
        <a:p>
          <a:endParaRPr lang="pt-BR"/>
        </a:p>
      </dgm:t>
    </dgm:pt>
    <dgm:pt modelId="{4787E091-F98A-4291-905C-E21267C76AA1}">
      <dgm:prSet phldrT="[Texto]"/>
      <dgm:spPr/>
      <dgm:t>
        <a:bodyPr/>
        <a:lstStyle/>
        <a:p>
          <a:r>
            <a:rPr lang="pt-BR" b="1" dirty="0" smtClean="0"/>
            <a:t>24/03</a:t>
          </a:r>
          <a:endParaRPr lang="pt-BR" b="1" dirty="0"/>
        </a:p>
      </dgm:t>
    </dgm:pt>
    <dgm:pt modelId="{49933051-3408-451F-B312-A403B8B8B554}" type="parTrans" cxnId="{26A8AD8B-9CC6-499D-862B-4ADF00785814}">
      <dgm:prSet/>
      <dgm:spPr/>
      <dgm:t>
        <a:bodyPr/>
        <a:lstStyle/>
        <a:p>
          <a:endParaRPr lang="pt-BR"/>
        </a:p>
      </dgm:t>
    </dgm:pt>
    <dgm:pt modelId="{4EC27A57-8280-43F1-84B1-642BD614BB47}" type="sibTrans" cxnId="{26A8AD8B-9CC6-499D-862B-4ADF00785814}">
      <dgm:prSet/>
      <dgm:spPr/>
      <dgm:t>
        <a:bodyPr/>
        <a:lstStyle/>
        <a:p>
          <a:endParaRPr lang="pt-BR"/>
        </a:p>
      </dgm:t>
    </dgm:pt>
    <dgm:pt modelId="{54B3A605-C2A6-43B4-AE64-664434982E39}">
      <dgm:prSet custT="1"/>
      <dgm:spPr/>
      <dgm:t>
        <a:bodyPr/>
        <a:lstStyle/>
        <a:p>
          <a:r>
            <a:rPr lang="pt-BR" sz="2400" dirty="0" err="1" smtClean="0"/>
            <a:t>Template</a:t>
          </a:r>
          <a:r>
            <a:rPr lang="pt-BR" sz="2400" dirty="0" smtClean="0"/>
            <a:t> </a:t>
          </a:r>
          <a:r>
            <a:rPr lang="pt-BR" sz="2400" dirty="0" err="1" smtClean="0"/>
            <a:t>Method</a:t>
          </a:r>
          <a:endParaRPr lang="pt-BR" sz="2400" dirty="0"/>
        </a:p>
      </dgm:t>
    </dgm:pt>
    <dgm:pt modelId="{EA76632C-A1A1-44C5-B0E3-8FECB7753032}" type="parTrans" cxnId="{253A324F-DEBE-4BF1-8211-1D7D9A2C33D6}">
      <dgm:prSet/>
      <dgm:spPr/>
      <dgm:t>
        <a:bodyPr/>
        <a:lstStyle/>
        <a:p>
          <a:endParaRPr lang="pt-BR"/>
        </a:p>
      </dgm:t>
    </dgm:pt>
    <dgm:pt modelId="{1ACFF9B6-18DB-49E3-BA29-298036367918}" type="sibTrans" cxnId="{253A324F-DEBE-4BF1-8211-1D7D9A2C33D6}">
      <dgm:prSet/>
      <dgm:spPr/>
      <dgm:t>
        <a:bodyPr/>
        <a:lstStyle/>
        <a:p>
          <a:endParaRPr lang="pt-BR"/>
        </a:p>
      </dgm:t>
    </dgm:pt>
    <dgm:pt modelId="{474B1847-CE65-4A35-BF8B-F2B8EC0F707F}">
      <dgm:prSet phldrT="[Texto]"/>
      <dgm:spPr/>
      <dgm:t>
        <a:bodyPr/>
        <a:lstStyle/>
        <a:p>
          <a:r>
            <a:rPr lang="en-US" dirty="0" smtClean="0"/>
            <a:t>Observer</a:t>
          </a:r>
          <a:endParaRPr lang="pt-BR" dirty="0"/>
        </a:p>
      </dgm:t>
    </dgm:pt>
    <dgm:pt modelId="{BB0D5537-E410-48EC-B052-43932E3774CB}" type="parTrans" cxnId="{C7EB68F3-DABD-4382-862F-26D222B9E073}">
      <dgm:prSet/>
      <dgm:spPr/>
      <dgm:t>
        <a:bodyPr/>
        <a:lstStyle/>
        <a:p>
          <a:endParaRPr lang="pt-BR"/>
        </a:p>
      </dgm:t>
    </dgm:pt>
    <dgm:pt modelId="{D3924958-3296-46DB-BBEF-22875A36843A}" type="sibTrans" cxnId="{C7EB68F3-DABD-4382-862F-26D222B9E073}">
      <dgm:prSet/>
      <dgm:spPr/>
      <dgm:t>
        <a:bodyPr/>
        <a:lstStyle/>
        <a:p>
          <a:endParaRPr lang="pt-BR"/>
        </a:p>
      </dgm:t>
    </dgm:pt>
    <dgm:pt modelId="{BE6DD5D9-F32C-4B6F-B554-FA7431A2D6F5}">
      <dgm:prSet/>
      <dgm:spPr/>
      <dgm:t>
        <a:bodyPr/>
        <a:lstStyle/>
        <a:p>
          <a:r>
            <a:rPr lang="pt-BR" dirty="0" err="1" smtClean="0"/>
            <a:t>Façade</a:t>
          </a:r>
          <a:endParaRPr lang="pt-BR" dirty="0"/>
        </a:p>
      </dgm:t>
    </dgm:pt>
    <dgm:pt modelId="{44701C17-C52E-43D7-9B15-729F88C84B4C}" type="parTrans" cxnId="{F9739D0F-1D65-47A8-A2C7-59D3463833A8}">
      <dgm:prSet/>
      <dgm:spPr/>
      <dgm:t>
        <a:bodyPr/>
        <a:lstStyle/>
        <a:p>
          <a:endParaRPr lang="pt-BR"/>
        </a:p>
      </dgm:t>
    </dgm:pt>
    <dgm:pt modelId="{0F59DFAB-B602-4B82-B827-616B0E22F1D7}" type="sibTrans" cxnId="{F9739D0F-1D65-47A8-A2C7-59D3463833A8}">
      <dgm:prSet/>
      <dgm:spPr/>
      <dgm:t>
        <a:bodyPr/>
        <a:lstStyle/>
        <a:p>
          <a:endParaRPr lang="pt-BR"/>
        </a:p>
      </dgm:t>
    </dgm:pt>
    <dgm:pt modelId="{CAE81249-2DF3-4167-B37C-D8EA5E975711}">
      <dgm:prSet/>
      <dgm:spPr/>
      <dgm:t>
        <a:bodyPr/>
        <a:lstStyle/>
        <a:p>
          <a:r>
            <a:rPr lang="en-US" dirty="0" err="1" smtClean="0"/>
            <a:t>Avaliação</a:t>
          </a:r>
          <a:r>
            <a:rPr lang="en-US" dirty="0" smtClean="0"/>
            <a:t> (14h00–16h00)</a:t>
          </a:r>
          <a:endParaRPr lang="pt-BR" dirty="0"/>
        </a:p>
      </dgm:t>
    </dgm:pt>
    <dgm:pt modelId="{B208F30B-05C1-4490-BA6B-F03349101C07}" type="parTrans" cxnId="{6639C985-A283-4391-B482-104CC7A65994}">
      <dgm:prSet/>
      <dgm:spPr/>
      <dgm:t>
        <a:bodyPr/>
        <a:lstStyle/>
        <a:p>
          <a:endParaRPr lang="pt-BR"/>
        </a:p>
      </dgm:t>
    </dgm:pt>
    <dgm:pt modelId="{F08725A1-03DD-4BC6-B49B-E62FC8E6646D}" type="sibTrans" cxnId="{6639C985-A283-4391-B482-104CC7A65994}">
      <dgm:prSet/>
      <dgm:spPr/>
      <dgm:t>
        <a:bodyPr/>
        <a:lstStyle/>
        <a:p>
          <a:endParaRPr lang="pt-BR"/>
        </a:p>
      </dgm:t>
    </dgm:pt>
    <dgm:pt modelId="{23B26693-2644-42A8-A813-08D2A141B01C}">
      <dgm:prSet/>
      <dgm:spPr/>
      <dgm:t>
        <a:bodyPr/>
        <a:lstStyle/>
        <a:p>
          <a:r>
            <a:rPr lang="pt-BR" dirty="0" smtClean="0"/>
            <a:t>Avaliação (16h00-18h00)</a:t>
          </a:r>
          <a:endParaRPr lang="pt-BR" dirty="0"/>
        </a:p>
      </dgm:t>
    </dgm:pt>
    <dgm:pt modelId="{346F1EFF-DBF5-413B-8736-6B3741926AC2}" type="parTrans" cxnId="{80582D65-2FBE-4A80-B34C-8105F87C161E}">
      <dgm:prSet/>
      <dgm:spPr/>
      <dgm:t>
        <a:bodyPr/>
        <a:lstStyle/>
        <a:p>
          <a:endParaRPr lang="pt-BR"/>
        </a:p>
      </dgm:t>
    </dgm:pt>
    <dgm:pt modelId="{4F957F47-8355-48EA-9DCD-A102956FBB34}" type="sibTrans" cxnId="{80582D65-2FBE-4A80-B34C-8105F87C161E}">
      <dgm:prSet/>
      <dgm:spPr/>
      <dgm:t>
        <a:bodyPr/>
        <a:lstStyle/>
        <a:p>
          <a:endParaRPr lang="pt-BR"/>
        </a:p>
      </dgm:t>
    </dgm:pt>
    <dgm:pt modelId="{E7EF1003-18BA-42DD-8E4B-2A0DCFC2A9B3}">
      <dgm:prSet/>
      <dgm:spPr/>
      <dgm:t>
        <a:bodyPr/>
        <a:lstStyle/>
        <a:p>
          <a:r>
            <a:rPr lang="en-US" dirty="0" smtClean="0"/>
            <a:t>Chain of Responsibility</a:t>
          </a:r>
          <a:endParaRPr lang="pt-BR" dirty="0"/>
        </a:p>
      </dgm:t>
    </dgm:pt>
    <dgm:pt modelId="{1A2C663F-695B-467E-BF13-667381AD9348}" type="parTrans" cxnId="{F7C1545E-DA49-4C33-8D48-4F785CCCA05D}">
      <dgm:prSet/>
      <dgm:spPr/>
      <dgm:t>
        <a:bodyPr/>
        <a:lstStyle/>
        <a:p>
          <a:endParaRPr lang="pt-BR"/>
        </a:p>
      </dgm:t>
    </dgm:pt>
    <dgm:pt modelId="{3E3395B1-55FA-40A4-BD35-AF757FBCD0A4}" type="sibTrans" cxnId="{F7C1545E-DA49-4C33-8D48-4F785CCCA05D}">
      <dgm:prSet/>
      <dgm:spPr/>
      <dgm:t>
        <a:bodyPr/>
        <a:lstStyle/>
        <a:p>
          <a:endParaRPr lang="pt-BR"/>
        </a:p>
      </dgm:t>
    </dgm:pt>
    <dgm:pt modelId="{F3B106FF-6732-4AD4-84A6-D895A717105F}" type="pres">
      <dgm:prSet presAssocID="{A6FFDC28-4A5E-475F-B7C3-D91C8465CD1E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pt-BR"/>
        </a:p>
      </dgm:t>
    </dgm:pt>
    <dgm:pt modelId="{A13A8ACC-A439-4181-9E70-90B62DE1AF3A}" type="pres">
      <dgm:prSet presAssocID="{87B5708E-1C61-439B-9A6C-00E27724DAE8}" presName="linNode" presStyleCnt="0"/>
      <dgm:spPr/>
    </dgm:pt>
    <dgm:pt modelId="{45D3CA0A-984D-4C8F-886B-B25D63AE6C8E}" type="pres">
      <dgm:prSet presAssocID="{87B5708E-1C61-439B-9A6C-00E27724DAE8}" presName="parTx" presStyleLbl="revTx" presStyleIdx="0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E9AFCB5B-DABD-46A0-A9F2-678929F86EA7}" type="pres">
      <dgm:prSet presAssocID="{87B5708E-1C61-439B-9A6C-00E27724DAE8}" presName="bracket" presStyleLbl="parChTrans1D1" presStyleIdx="0" presStyleCnt="5"/>
      <dgm:spPr/>
    </dgm:pt>
    <dgm:pt modelId="{C5223BD3-5385-4172-84BE-15A96A8AAFF7}" type="pres">
      <dgm:prSet presAssocID="{87B5708E-1C61-439B-9A6C-00E27724DAE8}" presName="spH" presStyleCnt="0"/>
      <dgm:spPr/>
    </dgm:pt>
    <dgm:pt modelId="{135B6B56-5831-4C23-A805-6B0A481A5253}" type="pres">
      <dgm:prSet presAssocID="{87B5708E-1C61-439B-9A6C-00E27724DAE8}" presName="desTx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8A809C36-CE42-4A71-9136-D4DFFA5D8782}" type="pres">
      <dgm:prSet presAssocID="{E88869B9-D9E3-44C6-B4F9-60173540EA1B}" presName="spV" presStyleCnt="0"/>
      <dgm:spPr/>
    </dgm:pt>
    <dgm:pt modelId="{894BD565-0757-407E-BDD6-64D10766D59D}" type="pres">
      <dgm:prSet presAssocID="{F7569144-24E3-4ADE-AFFE-E7B728FC79DB}" presName="linNode" presStyleCnt="0"/>
      <dgm:spPr/>
    </dgm:pt>
    <dgm:pt modelId="{A498ACCF-74E1-4847-965B-82ECAAD9C82D}" type="pres">
      <dgm:prSet presAssocID="{F7569144-24E3-4ADE-AFFE-E7B728FC79DB}" presName="parTx" presStyleLbl="revTx" presStyleIdx="1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8E3D55A5-DDC0-42BA-B36C-7FDC11A79B3E}" type="pres">
      <dgm:prSet presAssocID="{F7569144-24E3-4ADE-AFFE-E7B728FC79DB}" presName="bracket" presStyleLbl="parChTrans1D1" presStyleIdx="1" presStyleCnt="5"/>
      <dgm:spPr/>
    </dgm:pt>
    <dgm:pt modelId="{28B0276F-4C08-4AF9-9F04-91F6D8833418}" type="pres">
      <dgm:prSet presAssocID="{F7569144-24E3-4ADE-AFFE-E7B728FC79DB}" presName="spH" presStyleCnt="0"/>
      <dgm:spPr/>
    </dgm:pt>
    <dgm:pt modelId="{22A21259-EC5E-4E6C-AA26-25AF4D01FC83}" type="pres">
      <dgm:prSet presAssocID="{F7569144-24E3-4ADE-AFFE-E7B728FC79DB}" presName="desTx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84E3F935-9218-4120-AF22-B3AFD80C9600}" type="pres">
      <dgm:prSet presAssocID="{55B52D9E-DD8B-453C-B3B1-2EE654F57021}" presName="spV" presStyleCnt="0"/>
      <dgm:spPr/>
    </dgm:pt>
    <dgm:pt modelId="{FE335C5F-806C-4650-A1B2-0052FA8FAABA}" type="pres">
      <dgm:prSet presAssocID="{87A2FB84-252D-43B9-8ABD-B0B5D5B56DF5}" presName="linNode" presStyleCnt="0"/>
      <dgm:spPr/>
    </dgm:pt>
    <dgm:pt modelId="{0ACDDF0A-A39B-4842-A6E5-ED061165A44B}" type="pres">
      <dgm:prSet presAssocID="{87A2FB84-252D-43B9-8ABD-B0B5D5B56DF5}" presName="parTx" presStyleLbl="revTx" presStyleIdx="2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23E89E90-B36E-4BD8-939A-D40B0CC1C6C2}" type="pres">
      <dgm:prSet presAssocID="{87A2FB84-252D-43B9-8ABD-B0B5D5B56DF5}" presName="bracket" presStyleLbl="parChTrans1D1" presStyleIdx="2" presStyleCnt="5"/>
      <dgm:spPr/>
    </dgm:pt>
    <dgm:pt modelId="{7BACAF4B-1972-4822-B3BE-2A5901A92E59}" type="pres">
      <dgm:prSet presAssocID="{87A2FB84-252D-43B9-8ABD-B0B5D5B56DF5}" presName="spH" presStyleCnt="0"/>
      <dgm:spPr/>
    </dgm:pt>
    <dgm:pt modelId="{E6147BA5-E6D6-4A07-8B5B-2988247839E6}" type="pres">
      <dgm:prSet presAssocID="{87A2FB84-252D-43B9-8ABD-B0B5D5B56DF5}" presName="desTx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89B25DD7-E83B-4AA4-A670-B9F47E7DE272}" type="pres">
      <dgm:prSet presAssocID="{07C3D0A0-F01F-456E-AE32-F84F3FC31B44}" presName="spV" presStyleCnt="0"/>
      <dgm:spPr/>
    </dgm:pt>
    <dgm:pt modelId="{BA10E2B6-55AF-4B35-8CB9-3F837041BEBD}" type="pres">
      <dgm:prSet presAssocID="{4787E091-F98A-4291-905C-E21267C76AA1}" presName="linNode" presStyleCnt="0"/>
      <dgm:spPr/>
    </dgm:pt>
    <dgm:pt modelId="{D6233FD4-D77C-40D7-9B17-0B2C4903DCF8}" type="pres">
      <dgm:prSet presAssocID="{4787E091-F98A-4291-905C-E21267C76AA1}" presName="parTx" presStyleLbl="revTx" presStyleIdx="3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F9C7A7A5-0E5C-4A0E-88FE-CE132EF206CB}" type="pres">
      <dgm:prSet presAssocID="{4787E091-F98A-4291-905C-E21267C76AA1}" presName="bracket" presStyleLbl="parChTrans1D1" presStyleIdx="3" presStyleCnt="5"/>
      <dgm:spPr/>
    </dgm:pt>
    <dgm:pt modelId="{CABEE897-9E7E-4201-8561-581CE3787D67}" type="pres">
      <dgm:prSet presAssocID="{4787E091-F98A-4291-905C-E21267C76AA1}" presName="spH" presStyleCnt="0"/>
      <dgm:spPr/>
    </dgm:pt>
    <dgm:pt modelId="{4C9CC761-5341-49AB-AA50-189D98443633}" type="pres">
      <dgm:prSet presAssocID="{4787E091-F98A-4291-905C-E21267C76AA1}" presName="desTx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C65E8F63-CCD7-4A70-A726-35A8EA283C76}" type="pres">
      <dgm:prSet presAssocID="{4EC27A57-8280-43F1-84B1-642BD614BB47}" presName="spV" presStyleCnt="0"/>
      <dgm:spPr/>
    </dgm:pt>
    <dgm:pt modelId="{1DB23A7F-708A-43E4-B1C9-13B6D22892B5}" type="pres">
      <dgm:prSet presAssocID="{130E2D3F-6FED-4942-9425-67714164229C}" presName="linNode" presStyleCnt="0"/>
      <dgm:spPr/>
    </dgm:pt>
    <dgm:pt modelId="{9E948516-3980-45B9-B62C-AFD3B884C8B9}" type="pres">
      <dgm:prSet presAssocID="{130E2D3F-6FED-4942-9425-67714164229C}" presName="parTx" presStyleLbl="revTx" presStyleIdx="4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C7AED741-D706-4D6A-9176-A8C9220FF69D}" type="pres">
      <dgm:prSet presAssocID="{130E2D3F-6FED-4942-9425-67714164229C}" presName="bracket" presStyleLbl="parChTrans1D1" presStyleIdx="4" presStyleCnt="5"/>
      <dgm:spPr/>
    </dgm:pt>
    <dgm:pt modelId="{7BD14A66-9057-4C2D-BD47-F3326EF926C0}" type="pres">
      <dgm:prSet presAssocID="{130E2D3F-6FED-4942-9425-67714164229C}" presName="spH" presStyleCnt="0"/>
      <dgm:spPr/>
    </dgm:pt>
    <dgm:pt modelId="{FB2D0525-F8BB-498D-BA90-A2A75B71576C}" type="pres">
      <dgm:prSet presAssocID="{130E2D3F-6FED-4942-9425-67714164229C}" presName="desTx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</dgm:ptLst>
  <dgm:cxnLst>
    <dgm:cxn modelId="{80582D65-2FBE-4A80-B34C-8105F87C161E}" srcId="{130E2D3F-6FED-4942-9425-67714164229C}" destId="{23B26693-2644-42A8-A813-08D2A141B01C}" srcOrd="1" destOrd="0" parTransId="{346F1EFF-DBF5-413B-8736-6B3741926AC2}" sibTransId="{4F957F47-8355-48EA-9DCD-A102956FBB34}"/>
    <dgm:cxn modelId="{80D61AEA-C4C3-409C-9236-6B14648239ED}" type="presOf" srcId="{54B3A605-C2A6-43B4-AE64-664434982E39}" destId="{22A21259-EC5E-4E6C-AA26-25AF4D01FC83}" srcOrd="0" destOrd="2" presId="urn:diagrams.loki3.com/BracketList+Icon"/>
    <dgm:cxn modelId="{F9739D0F-1D65-47A8-A2C7-59D3463833A8}" srcId="{4787E091-F98A-4291-905C-E21267C76AA1}" destId="{BE6DD5D9-F32C-4B6F-B554-FA7431A2D6F5}" srcOrd="2" destOrd="0" parTransId="{44701C17-C52E-43D7-9B15-729F88C84B4C}" sibTransId="{0F59DFAB-B602-4B82-B827-616B0E22F1D7}"/>
    <dgm:cxn modelId="{53609695-3DBC-4DDB-A592-BFB0BD48811D}" type="presOf" srcId="{130E2D3F-6FED-4942-9425-67714164229C}" destId="{9E948516-3980-45B9-B62C-AFD3B884C8B9}" srcOrd="0" destOrd="0" presId="urn:diagrams.loki3.com/BracketList+Icon"/>
    <dgm:cxn modelId="{DD8DCF98-16B7-472E-B39C-733A13FB2FD3}" type="presOf" srcId="{23B26693-2644-42A8-A813-08D2A141B01C}" destId="{FB2D0525-F8BB-498D-BA90-A2A75B71576C}" srcOrd="0" destOrd="1" presId="urn:diagrams.loki3.com/BracketList+Icon"/>
    <dgm:cxn modelId="{8B9A3374-7009-4194-BF84-4D4776501622}" srcId="{87A2FB84-252D-43B9-8ABD-B0B5D5B56DF5}" destId="{CB092B4A-46FD-4BAA-A7FF-74BCDA961438}" srcOrd="0" destOrd="0" parTransId="{1500CC82-6B05-463B-A63B-2D6C525ED00D}" sibTransId="{911B0CD2-F935-49E0-85C7-E6B94C9312A1}"/>
    <dgm:cxn modelId="{C7EB68F3-DABD-4382-862F-26D222B9E073}" srcId="{87A2FB84-252D-43B9-8ABD-B0B5D5B56DF5}" destId="{474B1847-CE65-4A35-BF8B-F2B8EC0F707F}" srcOrd="1" destOrd="0" parTransId="{BB0D5537-E410-48EC-B052-43932E3774CB}" sibTransId="{D3924958-3296-46DB-BBEF-22875A36843A}"/>
    <dgm:cxn modelId="{2EE032B9-9F98-4F55-A6BB-8FABC1B8FE1A}" type="presOf" srcId="{87B5708E-1C61-439B-9A6C-00E27724DAE8}" destId="{45D3CA0A-984D-4C8F-886B-B25D63AE6C8E}" srcOrd="0" destOrd="0" presId="urn:diagrams.loki3.com/BracketList+Icon"/>
    <dgm:cxn modelId="{F7C1545E-DA49-4C33-8D48-4F785CCCA05D}" srcId="{4787E091-F98A-4291-905C-E21267C76AA1}" destId="{E7EF1003-18BA-42DD-8E4B-2A0DCFC2A9B3}" srcOrd="0" destOrd="0" parTransId="{1A2C663F-695B-467E-BF13-667381AD9348}" sibTransId="{3E3395B1-55FA-40A4-BD35-AF757FBCD0A4}"/>
    <dgm:cxn modelId="{1F560341-D1F9-4783-BB5D-9B9BECEC2BBD}" srcId="{F7569144-24E3-4ADE-AFFE-E7B728FC79DB}" destId="{A6B9173E-EDD2-4FAA-9367-322C22EEAD2E}" srcOrd="1" destOrd="0" parTransId="{BCAA9BE6-FB24-4325-BB00-BAA6330A146C}" sibTransId="{AD948EA0-6C58-43E0-8977-C45F9576F7DB}"/>
    <dgm:cxn modelId="{98E46B6E-CCA3-4E98-B959-E7A7FA43FD4D}" type="presOf" srcId="{F7569144-24E3-4ADE-AFFE-E7B728FC79DB}" destId="{A498ACCF-74E1-4847-965B-82ECAAD9C82D}" srcOrd="0" destOrd="0" presId="urn:diagrams.loki3.com/BracketList+Icon"/>
    <dgm:cxn modelId="{E17827EB-48CC-4D71-97BD-2C7D6678B288}" type="presOf" srcId="{A6B9173E-EDD2-4FAA-9367-322C22EEAD2E}" destId="{22A21259-EC5E-4E6C-AA26-25AF4D01FC83}" srcOrd="0" destOrd="1" presId="urn:diagrams.loki3.com/BracketList+Icon"/>
    <dgm:cxn modelId="{75CBE338-B3AF-47EE-9B97-D29ED62279FB}" type="presOf" srcId="{6CCA57E9-98E6-47E8-81C8-406108C92B68}" destId="{4C9CC761-5341-49AB-AA50-189D98443633}" srcOrd="0" destOrd="1" presId="urn:diagrams.loki3.com/BracketList+Icon"/>
    <dgm:cxn modelId="{5C4E2368-8ADE-4015-A883-4522C4B182C1}" type="presOf" srcId="{BE6DD5D9-F32C-4B6F-B554-FA7431A2D6F5}" destId="{4C9CC761-5341-49AB-AA50-189D98443633}" srcOrd="0" destOrd="2" presId="urn:diagrams.loki3.com/BracketList+Icon"/>
    <dgm:cxn modelId="{AE45F4AA-3C6D-4100-BA89-B168E61846B7}" type="presOf" srcId="{4787E091-F98A-4291-905C-E21267C76AA1}" destId="{D6233FD4-D77C-40D7-9B17-0B2C4903DCF8}" srcOrd="0" destOrd="0" presId="urn:diagrams.loki3.com/BracketList+Icon"/>
    <dgm:cxn modelId="{A83F980A-81E0-4210-A997-088B33C70ED1}" srcId="{87B5708E-1C61-439B-9A6C-00E27724DAE8}" destId="{168CC267-5CFF-49ED-BAF4-640FA30E728B}" srcOrd="0" destOrd="0" parTransId="{B6530171-4F2A-41A8-BBC3-F663202F45F7}" sibTransId="{0287FB1C-1647-49B8-8EB4-7817329A37B7}"/>
    <dgm:cxn modelId="{26A8AD8B-9CC6-499D-862B-4ADF00785814}" srcId="{A6FFDC28-4A5E-475F-B7C3-D91C8465CD1E}" destId="{4787E091-F98A-4291-905C-E21267C76AA1}" srcOrd="3" destOrd="0" parTransId="{49933051-3408-451F-B312-A403B8B8B554}" sibTransId="{4EC27A57-8280-43F1-84B1-642BD614BB47}"/>
    <dgm:cxn modelId="{4A154EF1-4834-45E2-B926-31A0D368A9E1}" srcId="{87B5708E-1C61-439B-9A6C-00E27724DAE8}" destId="{927CA8B2-861E-4812-A684-ABBD24337460}" srcOrd="2" destOrd="0" parTransId="{910D18A9-0531-491F-B12A-AEEA4C536FCC}" sibTransId="{4B08432C-C375-44AE-833E-900DC0912804}"/>
    <dgm:cxn modelId="{EAD61ADF-CD56-45DB-AEF5-735A1DF2147D}" type="presOf" srcId="{474B1847-CE65-4A35-BF8B-F2B8EC0F707F}" destId="{E6147BA5-E6D6-4A07-8B5B-2988247839E6}" srcOrd="0" destOrd="1" presId="urn:diagrams.loki3.com/BracketList+Icon"/>
    <dgm:cxn modelId="{85ECF27C-5273-4F65-87B1-56C992D4EC1A}" srcId="{A6FFDC28-4A5E-475F-B7C3-D91C8465CD1E}" destId="{130E2D3F-6FED-4942-9425-67714164229C}" srcOrd="4" destOrd="0" parTransId="{3C648B40-10B9-46C0-A960-65DBE2D7D564}" sibTransId="{642DF56C-C9EB-4B0F-A01D-23EAB16F697D}"/>
    <dgm:cxn modelId="{CF91A081-8E21-413C-8EC1-841BAD3607D6}" type="presOf" srcId="{CAE81249-2DF3-4167-B37C-D8EA5E975711}" destId="{FB2D0525-F8BB-498D-BA90-A2A75B71576C}" srcOrd="0" destOrd="0" presId="urn:diagrams.loki3.com/BracketList+Icon"/>
    <dgm:cxn modelId="{1FFD71A8-E23B-495C-A02C-76CD19626A47}" type="presOf" srcId="{87A2FB84-252D-43B9-8ABD-B0B5D5B56DF5}" destId="{0ACDDF0A-A39B-4842-A6E5-ED061165A44B}" srcOrd="0" destOrd="0" presId="urn:diagrams.loki3.com/BracketList+Icon"/>
    <dgm:cxn modelId="{05B85C72-E451-4AC1-98E8-F0CFE610B5F1}" srcId="{87B5708E-1C61-439B-9A6C-00E27724DAE8}" destId="{E735669B-F143-4421-9495-F5D50F515D04}" srcOrd="1" destOrd="0" parTransId="{77E9385B-23DE-4614-93EA-1D8E588C5DC7}" sibTransId="{F27B6353-C5C5-4D04-BE71-60E24EA7E12C}"/>
    <dgm:cxn modelId="{AB49ECF0-4320-4C20-9EEA-0F40E228C083}" type="presOf" srcId="{671CAF61-9D89-45C0-ABCE-708FD5CE6F6F}" destId="{22A21259-EC5E-4E6C-AA26-25AF4D01FC83}" srcOrd="0" destOrd="0" presId="urn:diagrams.loki3.com/BracketList+Icon"/>
    <dgm:cxn modelId="{7E1E3827-1406-4722-BD4C-DD156C7C2B1A}" type="presOf" srcId="{E7EF1003-18BA-42DD-8E4B-2A0DCFC2A9B3}" destId="{4C9CC761-5341-49AB-AA50-189D98443633}" srcOrd="0" destOrd="0" presId="urn:diagrams.loki3.com/BracketList+Icon"/>
    <dgm:cxn modelId="{F2F4D49B-EE1D-4545-8504-DA488404CDB9}" type="presOf" srcId="{CB092B4A-46FD-4BAA-A7FF-74BCDA961438}" destId="{E6147BA5-E6D6-4A07-8B5B-2988247839E6}" srcOrd="0" destOrd="0" presId="urn:diagrams.loki3.com/BracketList+Icon"/>
    <dgm:cxn modelId="{253A324F-DEBE-4BF1-8211-1D7D9A2C33D6}" srcId="{F7569144-24E3-4ADE-AFFE-E7B728FC79DB}" destId="{54B3A605-C2A6-43B4-AE64-664434982E39}" srcOrd="2" destOrd="0" parTransId="{EA76632C-A1A1-44C5-B0E3-8FECB7753032}" sibTransId="{1ACFF9B6-18DB-49E3-BA29-298036367918}"/>
    <dgm:cxn modelId="{6639C985-A283-4391-B482-104CC7A65994}" srcId="{130E2D3F-6FED-4942-9425-67714164229C}" destId="{CAE81249-2DF3-4167-B37C-D8EA5E975711}" srcOrd="0" destOrd="0" parTransId="{B208F30B-05C1-4490-BA6B-F03349101C07}" sibTransId="{F08725A1-03DD-4BC6-B49B-E62FC8E6646D}"/>
    <dgm:cxn modelId="{83B5D2A7-54C5-41A2-A2DD-C87280057766}" srcId="{A6FFDC28-4A5E-475F-B7C3-D91C8465CD1E}" destId="{87B5708E-1C61-439B-9A6C-00E27724DAE8}" srcOrd="0" destOrd="0" parTransId="{05A5B35C-78E4-4E15-8873-DE64AF02CE91}" sibTransId="{E88869B9-D9E3-44C6-B4F9-60173540EA1B}"/>
    <dgm:cxn modelId="{2709284F-56FC-4542-B4A8-2C6A801BA661}" type="presOf" srcId="{E735669B-F143-4421-9495-F5D50F515D04}" destId="{135B6B56-5831-4C23-A805-6B0A481A5253}" srcOrd="0" destOrd="1" presId="urn:diagrams.loki3.com/BracketList+Icon"/>
    <dgm:cxn modelId="{7E1EBE61-2B48-42D5-B865-7D3A7CB10EB8}" type="presOf" srcId="{168CC267-5CFF-49ED-BAF4-640FA30E728B}" destId="{135B6B56-5831-4C23-A805-6B0A481A5253}" srcOrd="0" destOrd="0" presId="urn:diagrams.loki3.com/BracketList+Icon"/>
    <dgm:cxn modelId="{57C69742-88B0-43D3-850A-D9F42F8C787C}" type="presOf" srcId="{A6FFDC28-4A5E-475F-B7C3-D91C8465CD1E}" destId="{F3B106FF-6732-4AD4-84A6-D895A717105F}" srcOrd="0" destOrd="0" presId="urn:diagrams.loki3.com/BracketList+Icon"/>
    <dgm:cxn modelId="{1095BC78-A92E-40EC-ACAA-86C38F2E5F37}" srcId="{A6FFDC28-4A5E-475F-B7C3-D91C8465CD1E}" destId="{F7569144-24E3-4ADE-AFFE-E7B728FC79DB}" srcOrd="1" destOrd="0" parTransId="{6FF7407E-7415-4D47-AB68-CB9C2BF3EB98}" sibTransId="{55B52D9E-DD8B-453C-B3B1-2EE654F57021}"/>
    <dgm:cxn modelId="{515EA0E4-C44C-4942-9700-C644BAFADCFA}" srcId="{F7569144-24E3-4ADE-AFFE-E7B728FC79DB}" destId="{671CAF61-9D89-45C0-ABCE-708FD5CE6F6F}" srcOrd="0" destOrd="0" parTransId="{3A92A5A8-2BA1-4155-AEC9-2EF44CBD7383}" sibTransId="{BCF144E4-68D3-4CAC-BD52-63C6D1A4800A}"/>
    <dgm:cxn modelId="{D5582AE0-F624-44BA-AF52-C662103D1A63}" srcId="{4787E091-F98A-4291-905C-E21267C76AA1}" destId="{6CCA57E9-98E6-47E8-81C8-406108C92B68}" srcOrd="1" destOrd="0" parTransId="{FC1630E1-9BC7-40F5-A5B9-9DEDF8290844}" sibTransId="{7ACBAF5E-822D-497E-B43E-77B2E879D3E0}"/>
    <dgm:cxn modelId="{3AF7CE80-F71D-4E87-9525-DA57071E8014}" srcId="{A6FFDC28-4A5E-475F-B7C3-D91C8465CD1E}" destId="{87A2FB84-252D-43B9-8ABD-B0B5D5B56DF5}" srcOrd="2" destOrd="0" parTransId="{F0674E0B-6BE0-41C8-9446-7CFBE432615A}" sibTransId="{07C3D0A0-F01F-456E-AE32-F84F3FC31B44}"/>
    <dgm:cxn modelId="{B07B32E9-A514-4346-9AEC-F83F1A6CE50D}" type="presOf" srcId="{927CA8B2-861E-4812-A684-ABBD24337460}" destId="{135B6B56-5831-4C23-A805-6B0A481A5253}" srcOrd="0" destOrd="2" presId="urn:diagrams.loki3.com/BracketList+Icon"/>
    <dgm:cxn modelId="{9A810ABE-ECA4-4A70-8626-F8C966443202}" type="presParOf" srcId="{F3B106FF-6732-4AD4-84A6-D895A717105F}" destId="{A13A8ACC-A439-4181-9E70-90B62DE1AF3A}" srcOrd="0" destOrd="0" presId="urn:diagrams.loki3.com/BracketList+Icon"/>
    <dgm:cxn modelId="{8B21BCB6-F73F-4908-AC18-BD2632E1E992}" type="presParOf" srcId="{A13A8ACC-A439-4181-9E70-90B62DE1AF3A}" destId="{45D3CA0A-984D-4C8F-886B-B25D63AE6C8E}" srcOrd="0" destOrd="0" presId="urn:diagrams.loki3.com/BracketList+Icon"/>
    <dgm:cxn modelId="{73F4F7AD-1EC8-448F-9B2E-D8E082413C8F}" type="presParOf" srcId="{A13A8ACC-A439-4181-9E70-90B62DE1AF3A}" destId="{E9AFCB5B-DABD-46A0-A9F2-678929F86EA7}" srcOrd="1" destOrd="0" presId="urn:diagrams.loki3.com/BracketList+Icon"/>
    <dgm:cxn modelId="{36888FDA-1D32-4452-82A9-F9F25625B672}" type="presParOf" srcId="{A13A8ACC-A439-4181-9E70-90B62DE1AF3A}" destId="{C5223BD3-5385-4172-84BE-15A96A8AAFF7}" srcOrd="2" destOrd="0" presId="urn:diagrams.loki3.com/BracketList+Icon"/>
    <dgm:cxn modelId="{E1932000-E8CA-4FFE-B068-3B1A18C01AFF}" type="presParOf" srcId="{A13A8ACC-A439-4181-9E70-90B62DE1AF3A}" destId="{135B6B56-5831-4C23-A805-6B0A481A5253}" srcOrd="3" destOrd="0" presId="urn:diagrams.loki3.com/BracketList+Icon"/>
    <dgm:cxn modelId="{A65C50EF-35DC-4D84-82A9-15B6F00F4599}" type="presParOf" srcId="{F3B106FF-6732-4AD4-84A6-D895A717105F}" destId="{8A809C36-CE42-4A71-9136-D4DFFA5D8782}" srcOrd="1" destOrd="0" presId="urn:diagrams.loki3.com/BracketList+Icon"/>
    <dgm:cxn modelId="{DE58BDE2-4083-4F03-AC82-482FBC4546F9}" type="presParOf" srcId="{F3B106FF-6732-4AD4-84A6-D895A717105F}" destId="{894BD565-0757-407E-BDD6-64D10766D59D}" srcOrd="2" destOrd="0" presId="urn:diagrams.loki3.com/BracketList+Icon"/>
    <dgm:cxn modelId="{FAD8A402-A4E4-463B-AAA5-5CE35963578C}" type="presParOf" srcId="{894BD565-0757-407E-BDD6-64D10766D59D}" destId="{A498ACCF-74E1-4847-965B-82ECAAD9C82D}" srcOrd="0" destOrd="0" presId="urn:diagrams.loki3.com/BracketList+Icon"/>
    <dgm:cxn modelId="{DF6AD7B7-75E8-4B33-8064-52A734B6C33F}" type="presParOf" srcId="{894BD565-0757-407E-BDD6-64D10766D59D}" destId="{8E3D55A5-DDC0-42BA-B36C-7FDC11A79B3E}" srcOrd="1" destOrd="0" presId="urn:diagrams.loki3.com/BracketList+Icon"/>
    <dgm:cxn modelId="{BAC5EF05-BC3F-4C56-ACB6-5716851A8C56}" type="presParOf" srcId="{894BD565-0757-407E-BDD6-64D10766D59D}" destId="{28B0276F-4C08-4AF9-9F04-91F6D8833418}" srcOrd="2" destOrd="0" presId="urn:diagrams.loki3.com/BracketList+Icon"/>
    <dgm:cxn modelId="{DF4E77FB-C7AC-4C45-8DB8-C8EDDB0861B9}" type="presParOf" srcId="{894BD565-0757-407E-BDD6-64D10766D59D}" destId="{22A21259-EC5E-4E6C-AA26-25AF4D01FC83}" srcOrd="3" destOrd="0" presId="urn:diagrams.loki3.com/BracketList+Icon"/>
    <dgm:cxn modelId="{C80BB9EE-1E75-46F0-AB02-60D77276B2AC}" type="presParOf" srcId="{F3B106FF-6732-4AD4-84A6-D895A717105F}" destId="{84E3F935-9218-4120-AF22-B3AFD80C9600}" srcOrd="3" destOrd="0" presId="urn:diagrams.loki3.com/BracketList+Icon"/>
    <dgm:cxn modelId="{BA4226F2-1AEA-4B66-A586-6EC229A99556}" type="presParOf" srcId="{F3B106FF-6732-4AD4-84A6-D895A717105F}" destId="{FE335C5F-806C-4650-A1B2-0052FA8FAABA}" srcOrd="4" destOrd="0" presId="urn:diagrams.loki3.com/BracketList+Icon"/>
    <dgm:cxn modelId="{CF4C5672-8CBE-40B9-828E-0FF11CD50FFA}" type="presParOf" srcId="{FE335C5F-806C-4650-A1B2-0052FA8FAABA}" destId="{0ACDDF0A-A39B-4842-A6E5-ED061165A44B}" srcOrd="0" destOrd="0" presId="urn:diagrams.loki3.com/BracketList+Icon"/>
    <dgm:cxn modelId="{AC241DDE-634D-4A48-9C41-7A6F66C5AEBF}" type="presParOf" srcId="{FE335C5F-806C-4650-A1B2-0052FA8FAABA}" destId="{23E89E90-B36E-4BD8-939A-D40B0CC1C6C2}" srcOrd="1" destOrd="0" presId="urn:diagrams.loki3.com/BracketList+Icon"/>
    <dgm:cxn modelId="{F840F607-B575-4353-A3B5-6ACC1FAB9A85}" type="presParOf" srcId="{FE335C5F-806C-4650-A1B2-0052FA8FAABA}" destId="{7BACAF4B-1972-4822-B3BE-2A5901A92E59}" srcOrd="2" destOrd="0" presId="urn:diagrams.loki3.com/BracketList+Icon"/>
    <dgm:cxn modelId="{1B7C1233-3AA1-481F-84BA-1D0A822AF2A5}" type="presParOf" srcId="{FE335C5F-806C-4650-A1B2-0052FA8FAABA}" destId="{E6147BA5-E6D6-4A07-8B5B-2988247839E6}" srcOrd="3" destOrd="0" presId="urn:diagrams.loki3.com/BracketList+Icon"/>
    <dgm:cxn modelId="{00FB7740-1EA3-4500-8EC4-DD72BFDF2FFF}" type="presParOf" srcId="{F3B106FF-6732-4AD4-84A6-D895A717105F}" destId="{89B25DD7-E83B-4AA4-A670-B9F47E7DE272}" srcOrd="5" destOrd="0" presId="urn:diagrams.loki3.com/BracketList+Icon"/>
    <dgm:cxn modelId="{81294C8B-55BA-4781-8FB5-660948A7C8C1}" type="presParOf" srcId="{F3B106FF-6732-4AD4-84A6-D895A717105F}" destId="{BA10E2B6-55AF-4B35-8CB9-3F837041BEBD}" srcOrd="6" destOrd="0" presId="urn:diagrams.loki3.com/BracketList+Icon"/>
    <dgm:cxn modelId="{01C7ACC3-27C0-49E9-9EDA-3A8C3991261F}" type="presParOf" srcId="{BA10E2B6-55AF-4B35-8CB9-3F837041BEBD}" destId="{D6233FD4-D77C-40D7-9B17-0B2C4903DCF8}" srcOrd="0" destOrd="0" presId="urn:diagrams.loki3.com/BracketList+Icon"/>
    <dgm:cxn modelId="{D58AE1A3-029A-476B-B540-111A844B44F6}" type="presParOf" srcId="{BA10E2B6-55AF-4B35-8CB9-3F837041BEBD}" destId="{F9C7A7A5-0E5C-4A0E-88FE-CE132EF206CB}" srcOrd="1" destOrd="0" presId="urn:diagrams.loki3.com/BracketList+Icon"/>
    <dgm:cxn modelId="{05A4E637-AC9B-4512-AE06-D1975B25EC00}" type="presParOf" srcId="{BA10E2B6-55AF-4B35-8CB9-3F837041BEBD}" destId="{CABEE897-9E7E-4201-8561-581CE3787D67}" srcOrd="2" destOrd="0" presId="urn:diagrams.loki3.com/BracketList+Icon"/>
    <dgm:cxn modelId="{8E3234EA-2D19-479C-AE3F-27D4523C1945}" type="presParOf" srcId="{BA10E2B6-55AF-4B35-8CB9-3F837041BEBD}" destId="{4C9CC761-5341-49AB-AA50-189D98443633}" srcOrd="3" destOrd="0" presId="urn:diagrams.loki3.com/BracketList+Icon"/>
    <dgm:cxn modelId="{015A59CB-0458-49A1-9863-18EEF1B093FE}" type="presParOf" srcId="{F3B106FF-6732-4AD4-84A6-D895A717105F}" destId="{C65E8F63-CCD7-4A70-A726-35A8EA283C76}" srcOrd="7" destOrd="0" presId="urn:diagrams.loki3.com/BracketList+Icon"/>
    <dgm:cxn modelId="{BE0685AC-EF44-4FE8-9880-B4EA57C82BD4}" type="presParOf" srcId="{F3B106FF-6732-4AD4-84A6-D895A717105F}" destId="{1DB23A7F-708A-43E4-B1C9-13B6D22892B5}" srcOrd="8" destOrd="0" presId="urn:diagrams.loki3.com/BracketList+Icon"/>
    <dgm:cxn modelId="{F4B0DF39-6A16-4C46-A9C5-9F1B7AFD35D8}" type="presParOf" srcId="{1DB23A7F-708A-43E4-B1C9-13B6D22892B5}" destId="{9E948516-3980-45B9-B62C-AFD3B884C8B9}" srcOrd="0" destOrd="0" presId="urn:diagrams.loki3.com/BracketList+Icon"/>
    <dgm:cxn modelId="{061E2304-429E-466B-BEAE-8F1DFAA7B4CC}" type="presParOf" srcId="{1DB23A7F-708A-43E4-B1C9-13B6D22892B5}" destId="{C7AED741-D706-4D6A-9176-A8C9220FF69D}" srcOrd="1" destOrd="0" presId="urn:diagrams.loki3.com/BracketList+Icon"/>
    <dgm:cxn modelId="{8BE44C3A-EC02-48D5-8F36-90F6BCBB4D4C}" type="presParOf" srcId="{1DB23A7F-708A-43E4-B1C9-13B6D22892B5}" destId="{7BD14A66-9057-4C2D-BD47-F3326EF926C0}" srcOrd="2" destOrd="0" presId="urn:diagrams.loki3.com/BracketList+Icon"/>
    <dgm:cxn modelId="{EA00395F-B3AC-4C0C-8213-A71EADA215B9}" type="presParOf" srcId="{1DB23A7F-708A-43E4-B1C9-13B6D22892B5}" destId="{FB2D0525-F8BB-498D-BA90-A2A75B71576C}" srcOrd="3" destOrd="0" presId="urn:diagrams.loki3.com/BracketList+Icon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AB91945A-61FC-499E-BF24-1DDE68807E71}" type="doc">
      <dgm:prSet loTypeId="urn:microsoft.com/office/officeart/2008/layout/VerticalCircleList" loCatId="list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D9907D1C-04D0-435A-942D-D175004A8008}">
      <dgm:prSet phldrT="[Texto]"/>
      <dgm:spPr/>
      <dgm:t>
        <a:bodyPr/>
        <a:lstStyle/>
        <a:p>
          <a:r>
            <a:rPr lang="pt-BR" dirty="0" err="1" smtClean="0"/>
            <a:t>Decorator</a:t>
          </a:r>
          <a:endParaRPr lang="pt-BR" dirty="0"/>
        </a:p>
      </dgm:t>
    </dgm:pt>
    <dgm:pt modelId="{08EB5020-47E9-4D50-B5E5-88D6CDA00FA2}" type="parTrans" cxnId="{6E1B965D-FF9D-44D3-9A38-329E7E5E9D8B}">
      <dgm:prSet/>
      <dgm:spPr/>
      <dgm:t>
        <a:bodyPr/>
        <a:lstStyle/>
        <a:p>
          <a:endParaRPr lang="pt-BR"/>
        </a:p>
      </dgm:t>
    </dgm:pt>
    <dgm:pt modelId="{B24D5A45-AC4F-4FD9-BCE0-C7DF986C048D}" type="sibTrans" cxnId="{6E1B965D-FF9D-44D3-9A38-329E7E5E9D8B}">
      <dgm:prSet/>
      <dgm:spPr/>
      <dgm:t>
        <a:bodyPr/>
        <a:lstStyle/>
        <a:p>
          <a:endParaRPr lang="pt-BR"/>
        </a:p>
      </dgm:t>
    </dgm:pt>
    <dgm:pt modelId="{26B835CC-A06C-42D7-80AC-B569F19348B1}">
      <dgm:prSet phldrT="[Texto]"/>
      <dgm:spPr/>
      <dgm:t>
        <a:bodyPr/>
        <a:lstStyle/>
        <a:p>
          <a:r>
            <a:rPr lang="pt-BR" dirty="0" err="1" smtClean="0"/>
            <a:t>Strategy</a:t>
          </a:r>
          <a:endParaRPr lang="pt-BR" dirty="0" smtClean="0"/>
        </a:p>
      </dgm:t>
    </dgm:pt>
    <dgm:pt modelId="{BEFE2D78-5058-4088-BC1A-44186B3B74BF}" type="parTrans" cxnId="{3978DA47-2E43-445D-84CF-F5C9420A2F78}">
      <dgm:prSet/>
      <dgm:spPr/>
      <dgm:t>
        <a:bodyPr/>
        <a:lstStyle/>
        <a:p>
          <a:endParaRPr lang="pt-BR"/>
        </a:p>
      </dgm:t>
    </dgm:pt>
    <dgm:pt modelId="{CC476C99-5AF7-40EF-96DB-8C0955DE78AE}" type="sibTrans" cxnId="{3978DA47-2E43-445D-84CF-F5C9420A2F78}">
      <dgm:prSet/>
      <dgm:spPr/>
      <dgm:t>
        <a:bodyPr/>
        <a:lstStyle/>
        <a:p>
          <a:endParaRPr lang="pt-BR"/>
        </a:p>
      </dgm:t>
    </dgm:pt>
    <dgm:pt modelId="{3FA062D3-8EEC-46C7-BC98-47A3B72CD7E4}">
      <dgm:prSet phldrT="[Texto]"/>
      <dgm:spPr/>
      <dgm:t>
        <a:bodyPr/>
        <a:lstStyle/>
        <a:p>
          <a:r>
            <a:rPr lang="pt-BR" dirty="0" err="1" smtClean="0"/>
            <a:t>Template</a:t>
          </a:r>
          <a:r>
            <a:rPr lang="pt-BR" dirty="0" smtClean="0"/>
            <a:t> </a:t>
          </a:r>
          <a:r>
            <a:rPr lang="pt-BR" dirty="0" err="1" smtClean="0"/>
            <a:t>Method</a:t>
          </a:r>
          <a:endParaRPr lang="pt-BR" dirty="0" smtClean="0"/>
        </a:p>
      </dgm:t>
    </dgm:pt>
    <dgm:pt modelId="{6C7D437B-DC13-43FB-B1F7-09AADF9660A8}" type="parTrans" cxnId="{35775DF8-D470-4ED0-8769-ED06AE061774}">
      <dgm:prSet/>
      <dgm:spPr/>
    </dgm:pt>
    <dgm:pt modelId="{B60000F9-9D3E-405C-B8E3-07733669E46F}" type="sibTrans" cxnId="{35775DF8-D470-4ED0-8769-ED06AE061774}">
      <dgm:prSet/>
      <dgm:spPr/>
    </dgm:pt>
    <dgm:pt modelId="{F7C7BDDA-09AA-48C3-9CA5-36B8C5F8DF2D}" type="pres">
      <dgm:prSet presAssocID="{AB91945A-61FC-499E-BF24-1DDE68807E71}" presName="Name0" presStyleCnt="0">
        <dgm:presLayoutVars>
          <dgm:dir/>
        </dgm:presLayoutVars>
      </dgm:prSet>
      <dgm:spPr/>
      <dgm:t>
        <a:bodyPr/>
        <a:lstStyle/>
        <a:p>
          <a:endParaRPr lang="pt-BR"/>
        </a:p>
      </dgm:t>
    </dgm:pt>
    <dgm:pt modelId="{92C57F31-C527-4FF4-8915-34390AE6EFAA}" type="pres">
      <dgm:prSet presAssocID="{D9907D1C-04D0-435A-942D-D175004A8008}" presName="noChildren" presStyleCnt="0"/>
      <dgm:spPr/>
    </dgm:pt>
    <dgm:pt modelId="{57F98811-E684-4AD1-9476-E7364900E5F6}" type="pres">
      <dgm:prSet presAssocID="{D9907D1C-04D0-435A-942D-D175004A8008}" presName="gap" presStyleCnt="0"/>
      <dgm:spPr/>
    </dgm:pt>
    <dgm:pt modelId="{BD883441-41F9-467D-A488-F88BBA8AD952}" type="pres">
      <dgm:prSet presAssocID="{D9907D1C-04D0-435A-942D-D175004A8008}" presName="medCircle2" presStyleLbl="vennNode1" presStyleIdx="0" presStyleCnt="3"/>
      <dgm:spPr/>
    </dgm:pt>
    <dgm:pt modelId="{C96BF84B-FAC5-45C3-8565-6440E90250F2}" type="pres">
      <dgm:prSet presAssocID="{D9907D1C-04D0-435A-942D-D175004A8008}" presName="txLvlOnly1" presStyleLbl="revTx" presStyleIdx="0" presStyleCnt="3"/>
      <dgm:spPr/>
      <dgm:t>
        <a:bodyPr/>
        <a:lstStyle/>
        <a:p>
          <a:endParaRPr lang="pt-BR"/>
        </a:p>
      </dgm:t>
    </dgm:pt>
    <dgm:pt modelId="{3448E901-FD83-4E33-ABC1-E8F1D97EFFB3}" type="pres">
      <dgm:prSet presAssocID="{26B835CC-A06C-42D7-80AC-B569F19348B1}" presName="noChildren" presStyleCnt="0"/>
      <dgm:spPr/>
    </dgm:pt>
    <dgm:pt modelId="{F7296068-17BB-4559-AAA4-52EC139CDA06}" type="pres">
      <dgm:prSet presAssocID="{26B835CC-A06C-42D7-80AC-B569F19348B1}" presName="gap" presStyleCnt="0"/>
      <dgm:spPr/>
    </dgm:pt>
    <dgm:pt modelId="{6AD4C45D-6C29-46AC-8765-85DB8B6B587C}" type="pres">
      <dgm:prSet presAssocID="{26B835CC-A06C-42D7-80AC-B569F19348B1}" presName="medCircle2" presStyleLbl="vennNode1" presStyleIdx="1" presStyleCnt="3"/>
      <dgm:spPr/>
    </dgm:pt>
    <dgm:pt modelId="{06AC1051-374E-4C64-BBAD-5EB5C255DA7C}" type="pres">
      <dgm:prSet presAssocID="{26B835CC-A06C-42D7-80AC-B569F19348B1}" presName="txLvlOnly1" presStyleLbl="revTx" presStyleIdx="1" presStyleCnt="3"/>
      <dgm:spPr/>
      <dgm:t>
        <a:bodyPr/>
        <a:lstStyle/>
        <a:p>
          <a:endParaRPr lang="pt-BR"/>
        </a:p>
      </dgm:t>
    </dgm:pt>
    <dgm:pt modelId="{E1959714-85EC-488F-B4D4-5D95DE7B58CB}" type="pres">
      <dgm:prSet presAssocID="{3FA062D3-8EEC-46C7-BC98-47A3B72CD7E4}" presName="noChildren" presStyleCnt="0"/>
      <dgm:spPr/>
    </dgm:pt>
    <dgm:pt modelId="{FC98565D-4B3F-41F1-8288-77FF40E6D83E}" type="pres">
      <dgm:prSet presAssocID="{3FA062D3-8EEC-46C7-BC98-47A3B72CD7E4}" presName="gap" presStyleCnt="0"/>
      <dgm:spPr/>
    </dgm:pt>
    <dgm:pt modelId="{5E0F241C-A9BE-4060-8B2C-23BA1E2180B5}" type="pres">
      <dgm:prSet presAssocID="{3FA062D3-8EEC-46C7-BC98-47A3B72CD7E4}" presName="medCircle2" presStyleLbl="vennNode1" presStyleIdx="2" presStyleCnt="3"/>
      <dgm:spPr/>
    </dgm:pt>
    <dgm:pt modelId="{11E2E1CE-097C-411D-906A-7725F878F5CA}" type="pres">
      <dgm:prSet presAssocID="{3FA062D3-8EEC-46C7-BC98-47A3B72CD7E4}" presName="txLvlOnly1" presStyleLbl="revTx" presStyleIdx="2" presStyleCnt="3"/>
      <dgm:spPr/>
      <dgm:t>
        <a:bodyPr/>
        <a:lstStyle/>
        <a:p>
          <a:endParaRPr lang="pt-BR"/>
        </a:p>
      </dgm:t>
    </dgm:pt>
  </dgm:ptLst>
  <dgm:cxnLst>
    <dgm:cxn modelId="{3978DA47-2E43-445D-84CF-F5C9420A2F78}" srcId="{AB91945A-61FC-499E-BF24-1DDE68807E71}" destId="{26B835CC-A06C-42D7-80AC-B569F19348B1}" srcOrd="1" destOrd="0" parTransId="{BEFE2D78-5058-4088-BC1A-44186B3B74BF}" sibTransId="{CC476C99-5AF7-40EF-96DB-8C0955DE78AE}"/>
    <dgm:cxn modelId="{6E1B965D-FF9D-44D3-9A38-329E7E5E9D8B}" srcId="{AB91945A-61FC-499E-BF24-1DDE68807E71}" destId="{D9907D1C-04D0-435A-942D-D175004A8008}" srcOrd="0" destOrd="0" parTransId="{08EB5020-47E9-4D50-B5E5-88D6CDA00FA2}" sibTransId="{B24D5A45-AC4F-4FD9-BCE0-C7DF986C048D}"/>
    <dgm:cxn modelId="{996D1AA6-5CD1-4C96-A545-C3DB58FC79D1}" type="presOf" srcId="{AB91945A-61FC-499E-BF24-1DDE68807E71}" destId="{F7C7BDDA-09AA-48C3-9CA5-36B8C5F8DF2D}" srcOrd="0" destOrd="0" presId="urn:microsoft.com/office/officeart/2008/layout/VerticalCircleList"/>
    <dgm:cxn modelId="{180AF8C4-2278-4DC5-BB22-BBD2B1644378}" type="presOf" srcId="{26B835CC-A06C-42D7-80AC-B569F19348B1}" destId="{06AC1051-374E-4C64-BBAD-5EB5C255DA7C}" srcOrd="0" destOrd="0" presId="urn:microsoft.com/office/officeart/2008/layout/VerticalCircleList"/>
    <dgm:cxn modelId="{C7E1F327-42DD-47D3-A6B5-054AB1F36447}" type="presOf" srcId="{D9907D1C-04D0-435A-942D-D175004A8008}" destId="{C96BF84B-FAC5-45C3-8565-6440E90250F2}" srcOrd="0" destOrd="0" presId="urn:microsoft.com/office/officeart/2008/layout/VerticalCircleList"/>
    <dgm:cxn modelId="{35775DF8-D470-4ED0-8769-ED06AE061774}" srcId="{AB91945A-61FC-499E-BF24-1DDE68807E71}" destId="{3FA062D3-8EEC-46C7-BC98-47A3B72CD7E4}" srcOrd="2" destOrd="0" parTransId="{6C7D437B-DC13-43FB-B1F7-09AADF9660A8}" sibTransId="{B60000F9-9D3E-405C-B8E3-07733669E46F}"/>
    <dgm:cxn modelId="{698C8CCB-7D11-44EF-A378-E9CF48732FDA}" type="presOf" srcId="{3FA062D3-8EEC-46C7-BC98-47A3B72CD7E4}" destId="{11E2E1CE-097C-411D-906A-7725F878F5CA}" srcOrd="0" destOrd="0" presId="urn:microsoft.com/office/officeart/2008/layout/VerticalCircleList"/>
    <dgm:cxn modelId="{917619C1-5249-4986-9456-DEA573A508B9}" type="presParOf" srcId="{F7C7BDDA-09AA-48C3-9CA5-36B8C5F8DF2D}" destId="{92C57F31-C527-4FF4-8915-34390AE6EFAA}" srcOrd="0" destOrd="0" presId="urn:microsoft.com/office/officeart/2008/layout/VerticalCircleList"/>
    <dgm:cxn modelId="{14E56175-3FCE-4E37-A55A-51F78CF78819}" type="presParOf" srcId="{92C57F31-C527-4FF4-8915-34390AE6EFAA}" destId="{57F98811-E684-4AD1-9476-E7364900E5F6}" srcOrd="0" destOrd="0" presId="urn:microsoft.com/office/officeart/2008/layout/VerticalCircleList"/>
    <dgm:cxn modelId="{469847F7-16F2-4453-A48F-6880F34927D4}" type="presParOf" srcId="{92C57F31-C527-4FF4-8915-34390AE6EFAA}" destId="{BD883441-41F9-467D-A488-F88BBA8AD952}" srcOrd="1" destOrd="0" presId="urn:microsoft.com/office/officeart/2008/layout/VerticalCircleList"/>
    <dgm:cxn modelId="{47E07108-302C-44AA-BBCD-D7DA2AF66D5E}" type="presParOf" srcId="{92C57F31-C527-4FF4-8915-34390AE6EFAA}" destId="{C96BF84B-FAC5-45C3-8565-6440E90250F2}" srcOrd="2" destOrd="0" presId="urn:microsoft.com/office/officeart/2008/layout/VerticalCircleList"/>
    <dgm:cxn modelId="{8220F83A-191D-47E7-A1E4-CC2EA223C13F}" type="presParOf" srcId="{F7C7BDDA-09AA-48C3-9CA5-36B8C5F8DF2D}" destId="{3448E901-FD83-4E33-ABC1-E8F1D97EFFB3}" srcOrd="1" destOrd="0" presId="urn:microsoft.com/office/officeart/2008/layout/VerticalCircleList"/>
    <dgm:cxn modelId="{EA0E6A4A-195B-419B-9D58-9EEF276AC8AF}" type="presParOf" srcId="{3448E901-FD83-4E33-ABC1-E8F1D97EFFB3}" destId="{F7296068-17BB-4559-AAA4-52EC139CDA06}" srcOrd="0" destOrd="0" presId="urn:microsoft.com/office/officeart/2008/layout/VerticalCircleList"/>
    <dgm:cxn modelId="{471C6445-067C-4755-92A2-E4444646C03F}" type="presParOf" srcId="{3448E901-FD83-4E33-ABC1-E8F1D97EFFB3}" destId="{6AD4C45D-6C29-46AC-8765-85DB8B6B587C}" srcOrd="1" destOrd="0" presId="urn:microsoft.com/office/officeart/2008/layout/VerticalCircleList"/>
    <dgm:cxn modelId="{94B2739E-DF86-496F-9761-65E7EC519237}" type="presParOf" srcId="{3448E901-FD83-4E33-ABC1-E8F1D97EFFB3}" destId="{06AC1051-374E-4C64-BBAD-5EB5C255DA7C}" srcOrd="2" destOrd="0" presId="urn:microsoft.com/office/officeart/2008/layout/VerticalCircleList"/>
    <dgm:cxn modelId="{8D0B1599-49ED-41E7-8DA9-0DAE9CA2CB1F}" type="presParOf" srcId="{F7C7BDDA-09AA-48C3-9CA5-36B8C5F8DF2D}" destId="{E1959714-85EC-488F-B4D4-5D95DE7B58CB}" srcOrd="2" destOrd="0" presId="urn:microsoft.com/office/officeart/2008/layout/VerticalCircleList"/>
    <dgm:cxn modelId="{F110A7D4-461B-481F-ADCA-335340244C6E}" type="presParOf" srcId="{E1959714-85EC-488F-B4D4-5D95DE7B58CB}" destId="{FC98565D-4B3F-41F1-8288-77FF40E6D83E}" srcOrd="0" destOrd="0" presId="urn:microsoft.com/office/officeart/2008/layout/VerticalCircleList"/>
    <dgm:cxn modelId="{D79DE400-852F-424A-B2E0-A35AED2922A0}" type="presParOf" srcId="{E1959714-85EC-488F-B4D4-5D95DE7B58CB}" destId="{5E0F241C-A9BE-4060-8B2C-23BA1E2180B5}" srcOrd="1" destOrd="0" presId="urn:microsoft.com/office/officeart/2008/layout/VerticalCircleList"/>
    <dgm:cxn modelId="{5E30F045-5946-4B3B-8B61-7CF8C3B2ECC9}" type="presParOf" srcId="{E1959714-85EC-488F-B4D4-5D95DE7B58CB}" destId="{11E2E1CE-097C-411D-906A-7725F878F5CA}" srcOrd="2" destOrd="0" presId="urn:microsoft.com/office/officeart/2008/layout/Vertical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AB91945A-61FC-499E-BF24-1DDE68807E71}" type="doc">
      <dgm:prSet loTypeId="urn:microsoft.com/office/officeart/2005/8/layout/hList9" loCatId="list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D9907D1C-04D0-435A-942D-D175004A8008}">
      <dgm:prSet phldrT="[Texto]"/>
      <dgm:spPr/>
      <dgm:t>
        <a:bodyPr/>
        <a:lstStyle/>
        <a:p>
          <a:r>
            <a:rPr lang="pt-BR" dirty="0" smtClean="0"/>
            <a:t>31/01</a:t>
          </a:r>
          <a:endParaRPr lang="pt-BR" dirty="0"/>
        </a:p>
      </dgm:t>
    </dgm:pt>
    <dgm:pt modelId="{08EB5020-47E9-4D50-B5E5-88D6CDA00FA2}" type="parTrans" cxnId="{6E1B965D-FF9D-44D3-9A38-329E7E5E9D8B}">
      <dgm:prSet/>
      <dgm:spPr/>
      <dgm:t>
        <a:bodyPr/>
        <a:lstStyle/>
        <a:p>
          <a:endParaRPr lang="pt-BR"/>
        </a:p>
      </dgm:t>
    </dgm:pt>
    <dgm:pt modelId="{B24D5A45-AC4F-4FD9-BCE0-C7DF986C048D}" type="sibTrans" cxnId="{6E1B965D-FF9D-44D3-9A38-329E7E5E9D8B}">
      <dgm:prSet/>
      <dgm:spPr/>
      <dgm:t>
        <a:bodyPr/>
        <a:lstStyle/>
        <a:p>
          <a:endParaRPr lang="pt-BR"/>
        </a:p>
      </dgm:t>
    </dgm:pt>
    <dgm:pt modelId="{5BB58BF5-C144-425D-AADB-0F4901F4C43C}">
      <dgm:prSet phldrT="[Texto]"/>
      <dgm:spPr/>
      <dgm:t>
        <a:bodyPr/>
        <a:lstStyle/>
        <a:p>
          <a:r>
            <a:rPr lang="pt-BR" dirty="0" err="1" smtClean="0"/>
            <a:t>State</a:t>
          </a:r>
          <a:endParaRPr lang="pt-BR" dirty="0" smtClean="0"/>
        </a:p>
        <a:p>
          <a:r>
            <a:rPr lang="pt-BR" dirty="0" err="1" smtClean="0"/>
            <a:t>Observer</a:t>
          </a:r>
          <a:endParaRPr lang="pt-BR" dirty="0" smtClean="0"/>
        </a:p>
        <a:p>
          <a:r>
            <a:rPr lang="pt-BR" dirty="0" smtClean="0"/>
            <a:t>Chain </a:t>
          </a:r>
          <a:r>
            <a:rPr lang="pt-BR" dirty="0" err="1" smtClean="0"/>
            <a:t>of</a:t>
          </a:r>
          <a:r>
            <a:rPr lang="pt-BR" dirty="0" smtClean="0"/>
            <a:t> </a:t>
          </a:r>
          <a:r>
            <a:rPr lang="pt-BR" dirty="0" err="1" smtClean="0"/>
            <a:t>Responsability</a:t>
          </a:r>
          <a:endParaRPr lang="pt-BR" dirty="0"/>
        </a:p>
      </dgm:t>
    </dgm:pt>
    <dgm:pt modelId="{F063772C-406E-4778-817A-9F0CE54426CD}" type="parTrans" cxnId="{046FA25F-593F-4C9F-AF36-114BDFE06EBA}">
      <dgm:prSet/>
      <dgm:spPr/>
      <dgm:t>
        <a:bodyPr/>
        <a:lstStyle/>
        <a:p>
          <a:endParaRPr lang="pt-BR"/>
        </a:p>
      </dgm:t>
    </dgm:pt>
    <dgm:pt modelId="{534384B7-5BCC-4438-A098-58DC5BA84ED6}" type="sibTrans" cxnId="{046FA25F-593F-4C9F-AF36-114BDFE06EBA}">
      <dgm:prSet/>
      <dgm:spPr/>
      <dgm:t>
        <a:bodyPr/>
        <a:lstStyle/>
        <a:p>
          <a:endParaRPr lang="pt-BR"/>
        </a:p>
      </dgm:t>
    </dgm:pt>
    <dgm:pt modelId="{1F24A9D7-228F-41F4-96DB-CC8296B509A5}" type="pres">
      <dgm:prSet presAssocID="{AB91945A-61FC-499E-BF24-1DDE68807E71}" presName="list" presStyleCnt="0">
        <dgm:presLayoutVars>
          <dgm:dir/>
          <dgm:animLvl val="lvl"/>
        </dgm:presLayoutVars>
      </dgm:prSet>
      <dgm:spPr/>
      <dgm:t>
        <a:bodyPr/>
        <a:lstStyle/>
        <a:p>
          <a:endParaRPr lang="pt-BR"/>
        </a:p>
      </dgm:t>
    </dgm:pt>
    <dgm:pt modelId="{9388C8DB-4001-47D4-9270-C3625F1F44E9}" type="pres">
      <dgm:prSet presAssocID="{D9907D1C-04D0-435A-942D-D175004A8008}" presName="posSpace" presStyleCnt="0"/>
      <dgm:spPr/>
    </dgm:pt>
    <dgm:pt modelId="{E04984EF-B7D8-40F9-A99F-E79E11354198}" type="pres">
      <dgm:prSet presAssocID="{D9907D1C-04D0-435A-942D-D175004A8008}" presName="vertFlow" presStyleCnt="0"/>
      <dgm:spPr/>
    </dgm:pt>
    <dgm:pt modelId="{0D7BE414-6D12-4C52-B6D2-43F8A6900BA6}" type="pres">
      <dgm:prSet presAssocID="{D9907D1C-04D0-435A-942D-D175004A8008}" presName="topSpace" presStyleCnt="0"/>
      <dgm:spPr/>
    </dgm:pt>
    <dgm:pt modelId="{0981C2BD-649B-46B5-A76B-228AFF1BDD7E}" type="pres">
      <dgm:prSet presAssocID="{D9907D1C-04D0-435A-942D-D175004A8008}" presName="firstComp" presStyleCnt="0"/>
      <dgm:spPr/>
    </dgm:pt>
    <dgm:pt modelId="{5838C0E3-0C06-4109-9D7B-AD812359BE43}" type="pres">
      <dgm:prSet presAssocID="{D9907D1C-04D0-435A-942D-D175004A8008}" presName="firstChild" presStyleLbl="bgAccFollowNode1" presStyleIdx="0" presStyleCnt="1" custLinFactNeighborX="-441" custLinFactNeighborY="20"/>
      <dgm:spPr/>
      <dgm:t>
        <a:bodyPr/>
        <a:lstStyle/>
        <a:p>
          <a:endParaRPr lang="pt-BR"/>
        </a:p>
      </dgm:t>
    </dgm:pt>
    <dgm:pt modelId="{100505B1-7A45-4D17-8E65-0F054A837574}" type="pres">
      <dgm:prSet presAssocID="{D9907D1C-04D0-435A-942D-D175004A8008}" presName="firstChildTx" presStyleLbl="bgAccFollowNode1" presStyleIdx="0" presStyleCnt="1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87454EEF-C805-4FB7-AD6D-91E29462F44E}" type="pres">
      <dgm:prSet presAssocID="{D9907D1C-04D0-435A-942D-D175004A8008}" presName="negSpace" presStyleCnt="0"/>
      <dgm:spPr/>
    </dgm:pt>
    <dgm:pt modelId="{CE1A3F32-4A65-4158-A1B6-3A6916C74D40}" type="pres">
      <dgm:prSet presAssocID="{D9907D1C-04D0-435A-942D-D175004A8008}" presName="circle" presStyleLbl="node1" presStyleIdx="0" presStyleCnt="1"/>
      <dgm:spPr/>
      <dgm:t>
        <a:bodyPr/>
        <a:lstStyle/>
        <a:p>
          <a:endParaRPr lang="pt-BR"/>
        </a:p>
      </dgm:t>
    </dgm:pt>
  </dgm:ptLst>
  <dgm:cxnLst>
    <dgm:cxn modelId="{A67B730E-A796-4ADA-9B60-7CB3DB8EA186}" type="presOf" srcId="{AB91945A-61FC-499E-BF24-1DDE68807E71}" destId="{1F24A9D7-228F-41F4-96DB-CC8296B509A5}" srcOrd="0" destOrd="0" presId="urn:microsoft.com/office/officeart/2005/8/layout/hList9"/>
    <dgm:cxn modelId="{61D36B8F-22CB-4470-A788-CA8A432F0202}" type="presOf" srcId="{5BB58BF5-C144-425D-AADB-0F4901F4C43C}" destId="{100505B1-7A45-4D17-8E65-0F054A837574}" srcOrd="1" destOrd="0" presId="urn:microsoft.com/office/officeart/2005/8/layout/hList9"/>
    <dgm:cxn modelId="{0BC780F4-0CF3-44B8-864F-6FB804C2B7BA}" type="presOf" srcId="{5BB58BF5-C144-425D-AADB-0F4901F4C43C}" destId="{5838C0E3-0C06-4109-9D7B-AD812359BE43}" srcOrd="0" destOrd="0" presId="urn:microsoft.com/office/officeart/2005/8/layout/hList9"/>
    <dgm:cxn modelId="{6E1B965D-FF9D-44D3-9A38-329E7E5E9D8B}" srcId="{AB91945A-61FC-499E-BF24-1DDE68807E71}" destId="{D9907D1C-04D0-435A-942D-D175004A8008}" srcOrd="0" destOrd="0" parTransId="{08EB5020-47E9-4D50-B5E5-88D6CDA00FA2}" sibTransId="{B24D5A45-AC4F-4FD9-BCE0-C7DF986C048D}"/>
    <dgm:cxn modelId="{D3F9D746-7A27-4870-A89D-A2A5245E3B40}" type="presOf" srcId="{D9907D1C-04D0-435A-942D-D175004A8008}" destId="{CE1A3F32-4A65-4158-A1B6-3A6916C74D40}" srcOrd="0" destOrd="0" presId="urn:microsoft.com/office/officeart/2005/8/layout/hList9"/>
    <dgm:cxn modelId="{046FA25F-593F-4C9F-AF36-114BDFE06EBA}" srcId="{D9907D1C-04D0-435A-942D-D175004A8008}" destId="{5BB58BF5-C144-425D-AADB-0F4901F4C43C}" srcOrd="0" destOrd="0" parTransId="{F063772C-406E-4778-817A-9F0CE54426CD}" sibTransId="{534384B7-5BCC-4438-A098-58DC5BA84ED6}"/>
    <dgm:cxn modelId="{9AF39990-4D1F-4191-887F-1C07C62A1B48}" type="presParOf" srcId="{1F24A9D7-228F-41F4-96DB-CC8296B509A5}" destId="{9388C8DB-4001-47D4-9270-C3625F1F44E9}" srcOrd="0" destOrd="0" presId="urn:microsoft.com/office/officeart/2005/8/layout/hList9"/>
    <dgm:cxn modelId="{85E73111-B95F-4143-805E-2D86A45C0594}" type="presParOf" srcId="{1F24A9D7-228F-41F4-96DB-CC8296B509A5}" destId="{E04984EF-B7D8-40F9-A99F-E79E11354198}" srcOrd="1" destOrd="0" presId="urn:microsoft.com/office/officeart/2005/8/layout/hList9"/>
    <dgm:cxn modelId="{73E52A91-4626-4344-B367-2F5DCD44AA83}" type="presParOf" srcId="{E04984EF-B7D8-40F9-A99F-E79E11354198}" destId="{0D7BE414-6D12-4C52-B6D2-43F8A6900BA6}" srcOrd="0" destOrd="0" presId="urn:microsoft.com/office/officeart/2005/8/layout/hList9"/>
    <dgm:cxn modelId="{EE266B33-A4F8-472B-BAB5-962C8663CDE1}" type="presParOf" srcId="{E04984EF-B7D8-40F9-A99F-E79E11354198}" destId="{0981C2BD-649B-46B5-A76B-228AFF1BDD7E}" srcOrd="1" destOrd="0" presId="urn:microsoft.com/office/officeart/2005/8/layout/hList9"/>
    <dgm:cxn modelId="{57266C47-DB84-4ED9-A844-842EA269D696}" type="presParOf" srcId="{0981C2BD-649B-46B5-A76B-228AFF1BDD7E}" destId="{5838C0E3-0C06-4109-9D7B-AD812359BE43}" srcOrd="0" destOrd="0" presId="urn:microsoft.com/office/officeart/2005/8/layout/hList9"/>
    <dgm:cxn modelId="{FD6241F6-6C23-43A2-901A-F2F5AB742D34}" type="presParOf" srcId="{0981C2BD-649B-46B5-A76B-228AFF1BDD7E}" destId="{100505B1-7A45-4D17-8E65-0F054A837574}" srcOrd="1" destOrd="0" presId="urn:microsoft.com/office/officeart/2005/8/layout/hList9"/>
    <dgm:cxn modelId="{B1E80856-616B-4069-B5D8-102ED7B135D8}" type="presParOf" srcId="{1F24A9D7-228F-41F4-96DB-CC8296B509A5}" destId="{87454EEF-C805-4FB7-AD6D-91E29462F44E}" srcOrd="2" destOrd="0" presId="urn:microsoft.com/office/officeart/2005/8/layout/hList9"/>
    <dgm:cxn modelId="{364BBC19-103E-430F-AC66-1F2898FE837F}" type="presParOf" srcId="{1F24A9D7-228F-41F4-96DB-CC8296B509A5}" destId="{CE1A3F32-4A65-4158-A1B6-3A6916C74D40}" srcOrd="3" destOrd="0" presId="urn:microsoft.com/office/officeart/2005/8/layout/hList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A6FFDC28-4A5E-475F-B7C3-D91C8465CD1E}" type="doc">
      <dgm:prSet loTypeId="urn:diagrams.loki3.com/BracketList+Icon" loCatId="list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87B5708E-1C61-439B-9A6C-00E27724DAE8}">
      <dgm:prSet phldrT="[Texto]" custT="1"/>
      <dgm:spPr/>
      <dgm:t>
        <a:bodyPr/>
        <a:lstStyle/>
        <a:p>
          <a:r>
            <a:rPr lang="pt-BR" sz="1800" b="1" dirty="0" smtClean="0"/>
            <a:t>17/03</a:t>
          </a:r>
          <a:endParaRPr lang="pt-BR" sz="1800" b="1" dirty="0"/>
        </a:p>
      </dgm:t>
    </dgm:pt>
    <dgm:pt modelId="{05A5B35C-78E4-4E15-8873-DE64AF02CE91}" type="parTrans" cxnId="{83B5D2A7-54C5-41A2-A2DD-C87280057766}">
      <dgm:prSet/>
      <dgm:spPr/>
      <dgm:t>
        <a:bodyPr/>
        <a:lstStyle/>
        <a:p>
          <a:endParaRPr lang="pt-BR"/>
        </a:p>
      </dgm:t>
    </dgm:pt>
    <dgm:pt modelId="{E88869B9-D9E3-44C6-B4F9-60173540EA1B}" type="sibTrans" cxnId="{83B5D2A7-54C5-41A2-A2DD-C87280057766}">
      <dgm:prSet/>
      <dgm:spPr/>
      <dgm:t>
        <a:bodyPr/>
        <a:lstStyle/>
        <a:p>
          <a:endParaRPr lang="pt-BR"/>
        </a:p>
      </dgm:t>
    </dgm:pt>
    <dgm:pt modelId="{F7569144-24E3-4ADE-AFFE-E7B728FC79DB}">
      <dgm:prSet phldrT="[Texto]"/>
      <dgm:spPr/>
      <dgm:t>
        <a:bodyPr/>
        <a:lstStyle/>
        <a:p>
          <a:r>
            <a:rPr lang="pt-BR" b="1" dirty="0" smtClean="0"/>
            <a:t>19/03</a:t>
          </a:r>
          <a:endParaRPr lang="pt-BR" b="1" dirty="0"/>
        </a:p>
      </dgm:t>
    </dgm:pt>
    <dgm:pt modelId="{6FF7407E-7415-4D47-AB68-CB9C2BF3EB98}" type="parTrans" cxnId="{1095BC78-A92E-40EC-ACAA-86C38F2E5F37}">
      <dgm:prSet/>
      <dgm:spPr/>
      <dgm:t>
        <a:bodyPr/>
        <a:lstStyle/>
        <a:p>
          <a:endParaRPr lang="pt-BR"/>
        </a:p>
      </dgm:t>
    </dgm:pt>
    <dgm:pt modelId="{55B52D9E-DD8B-453C-B3B1-2EE654F57021}" type="sibTrans" cxnId="{1095BC78-A92E-40EC-ACAA-86C38F2E5F37}">
      <dgm:prSet/>
      <dgm:spPr/>
      <dgm:t>
        <a:bodyPr/>
        <a:lstStyle/>
        <a:p>
          <a:endParaRPr lang="pt-BR"/>
        </a:p>
      </dgm:t>
    </dgm:pt>
    <dgm:pt modelId="{E735669B-F143-4421-9495-F5D50F515D04}">
      <dgm:prSet custT="1"/>
      <dgm:spPr/>
      <dgm:t>
        <a:bodyPr/>
        <a:lstStyle/>
        <a:p>
          <a:r>
            <a:rPr lang="pt-BR" sz="1800" dirty="0" err="1" smtClean="0"/>
            <a:t>Factory</a:t>
          </a:r>
          <a:r>
            <a:rPr lang="pt-BR" sz="1800" dirty="0" smtClean="0"/>
            <a:t> </a:t>
          </a:r>
          <a:r>
            <a:rPr lang="pt-BR" sz="1800" dirty="0" err="1" smtClean="0"/>
            <a:t>Method</a:t>
          </a:r>
          <a:endParaRPr lang="pt-BR" sz="1800" dirty="0"/>
        </a:p>
      </dgm:t>
    </dgm:pt>
    <dgm:pt modelId="{77E9385B-23DE-4614-93EA-1D8E588C5DC7}" type="parTrans" cxnId="{05B85C72-E451-4AC1-98E8-F0CFE610B5F1}">
      <dgm:prSet/>
      <dgm:spPr/>
      <dgm:t>
        <a:bodyPr/>
        <a:lstStyle/>
        <a:p>
          <a:endParaRPr lang="pt-BR"/>
        </a:p>
      </dgm:t>
    </dgm:pt>
    <dgm:pt modelId="{F27B6353-C5C5-4D04-BE71-60E24EA7E12C}" type="sibTrans" cxnId="{05B85C72-E451-4AC1-98E8-F0CFE610B5F1}">
      <dgm:prSet/>
      <dgm:spPr/>
      <dgm:t>
        <a:bodyPr/>
        <a:lstStyle/>
        <a:p>
          <a:endParaRPr lang="pt-BR"/>
        </a:p>
      </dgm:t>
    </dgm:pt>
    <dgm:pt modelId="{A6B9173E-EDD2-4FAA-9367-322C22EEAD2E}">
      <dgm:prSet/>
      <dgm:spPr/>
      <dgm:t>
        <a:bodyPr/>
        <a:lstStyle/>
        <a:p>
          <a:r>
            <a:rPr lang="en-US" dirty="0" smtClean="0"/>
            <a:t>Strategy</a:t>
          </a:r>
          <a:endParaRPr lang="pt-BR" dirty="0"/>
        </a:p>
      </dgm:t>
    </dgm:pt>
    <dgm:pt modelId="{BCAA9BE6-FB24-4325-BB00-BAA6330A146C}" type="parTrans" cxnId="{1F560341-D1F9-4783-BB5D-9B9BECEC2BBD}">
      <dgm:prSet/>
      <dgm:spPr/>
      <dgm:t>
        <a:bodyPr/>
        <a:lstStyle/>
        <a:p>
          <a:endParaRPr lang="pt-BR"/>
        </a:p>
      </dgm:t>
    </dgm:pt>
    <dgm:pt modelId="{AD948EA0-6C58-43E0-8977-C45F9576F7DB}" type="sibTrans" cxnId="{1F560341-D1F9-4783-BB5D-9B9BECEC2BBD}">
      <dgm:prSet/>
      <dgm:spPr/>
      <dgm:t>
        <a:bodyPr/>
        <a:lstStyle/>
        <a:p>
          <a:endParaRPr lang="pt-BR"/>
        </a:p>
      </dgm:t>
    </dgm:pt>
    <dgm:pt modelId="{87A2FB84-252D-43B9-8ABD-B0B5D5B56DF5}">
      <dgm:prSet custT="1"/>
      <dgm:spPr/>
      <dgm:t>
        <a:bodyPr/>
        <a:lstStyle/>
        <a:p>
          <a:r>
            <a:rPr lang="pt-BR" sz="2400" b="1" dirty="0" smtClean="0"/>
            <a:t>21/03</a:t>
          </a:r>
          <a:endParaRPr lang="pt-BR" sz="2400" b="1" dirty="0"/>
        </a:p>
      </dgm:t>
    </dgm:pt>
    <dgm:pt modelId="{F0674E0B-6BE0-41C8-9446-7CFBE432615A}" type="parTrans" cxnId="{3AF7CE80-F71D-4E87-9525-DA57071E8014}">
      <dgm:prSet/>
      <dgm:spPr/>
      <dgm:t>
        <a:bodyPr/>
        <a:lstStyle/>
        <a:p>
          <a:endParaRPr lang="pt-BR"/>
        </a:p>
      </dgm:t>
    </dgm:pt>
    <dgm:pt modelId="{07C3D0A0-F01F-456E-AE32-F84F3FC31B44}" type="sibTrans" cxnId="{3AF7CE80-F71D-4E87-9525-DA57071E8014}">
      <dgm:prSet/>
      <dgm:spPr/>
      <dgm:t>
        <a:bodyPr/>
        <a:lstStyle/>
        <a:p>
          <a:endParaRPr lang="pt-BR"/>
        </a:p>
      </dgm:t>
    </dgm:pt>
    <dgm:pt modelId="{6CCA57E9-98E6-47E8-81C8-406108C92B68}">
      <dgm:prSet/>
      <dgm:spPr/>
      <dgm:t>
        <a:bodyPr/>
        <a:lstStyle/>
        <a:p>
          <a:r>
            <a:rPr lang="en-US" dirty="0" smtClean="0"/>
            <a:t>Proxy</a:t>
          </a:r>
          <a:endParaRPr lang="pt-BR" dirty="0"/>
        </a:p>
      </dgm:t>
    </dgm:pt>
    <dgm:pt modelId="{FC1630E1-9BC7-40F5-A5B9-9DEDF8290844}" type="parTrans" cxnId="{D5582AE0-F624-44BA-AF52-C662103D1A63}">
      <dgm:prSet/>
      <dgm:spPr/>
      <dgm:t>
        <a:bodyPr/>
        <a:lstStyle/>
        <a:p>
          <a:endParaRPr lang="pt-BR"/>
        </a:p>
      </dgm:t>
    </dgm:pt>
    <dgm:pt modelId="{7ACBAF5E-822D-497E-B43E-77B2E879D3E0}" type="sibTrans" cxnId="{D5582AE0-F624-44BA-AF52-C662103D1A63}">
      <dgm:prSet/>
      <dgm:spPr/>
      <dgm:t>
        <a:bodyPr/>
        <a:lstStyle/>
        <a:p>
          <a:endParaRPr lang="pt-BR"/>
        </a:p>
      </dgm:t>
    </dgm:pt>
    <dgm:pt modelId="{168CC267-5CFF-49ED-BAF4-640FA30E728B}">
      <dgm:prSet custT="1"/>
      <dgm:spPr/>
      <dgm:t>
        <a:bodyPr/>
        <a:lstStyle/>
        <a:p>
          <a:r>
            <a:rPr lang="pt-BR" sz="1800" dirty="0" smtClean="0"/>
            <a:t>Apresentação do Curso</a:t>
          </a:r>
          <a:endParaRPr lang="pt-BR" sz="1800" dirty="0"/>
        </a:p>
      </dgm:t>
    </dgm:pt>
    <dgm:pt modelId="{B6530171-4F2A-41A8-BBC3-F663202F45F7}" type="parTrans" cxnId="{A83F980A-81E0-4210-A997-088B33C70ED1}">
      <dgm:prSet/>
      <dgm:spPr/>
      <dgm:t>
        <a:bodyPr/>
        <a:lstStyle/>
        <a:p>
          <a:endParaRPr lang="pt-BR"/>
        </a:p>
      </dgm:t>
    </dgm:pt>
    <dgm:pt modelId="{0287FB1C-1647-49B8-8EB4-7817329A37B7}" type="sibTrans" cxnId="{A83F980A-81E0-4210-A997-088B33C70ED1}">
      <dgm:prSet/>
      <dgm:spPr/>
      <dgm:t>
        <a:bodyPr/>
        <a:lstStyle/>
        <a:p>
          <a:endParaRPr lang="pt-BR"/>
        </a:p>
      </dgm:t>
    </dgm:pt>
    <dgm:pt modelId="{671CAF61-9D89-45C0-ABCE-708FD5CE6F6F}">
      <dgm:prSet/>
      <dgm:spPr/>
      <dgm:t>
        <a:bodyPr/>
        <a:lstStyle/>
        <a:p>
          <a:r>
            <a:rPr lang="en-US" dirty="0" smtClean="0"/>
            <a:t>Decorator</a:t>
          </a:r>
          <a:endParaRPr lang="pt-BR" dirty="0"/>
        </a:p>
      </dgm:t>
    </dgm:pt>
    <dgm:pt modelId="{3A92A5A8-2BA1-4155-AEC9-2EF44CBD7383}" type="parTrans" cxnId="{515EA0E4-C44C-4942-9700-C644BAFADCFA}">
      <dgm:prSet/>
      <dgm:spPr/>
      <dgm:t>
        <a:bodyPr/>
        <a:lstStyle/>
        <a:p>
          <a:endParaRPr lang="pt-BR"/>
        </a:p>
      </dgm:t>
    </dgm:pt>
    <dgm:pt modelId="{BCF144E4-68D3-4CAC-BD52-63C6D1A4800A}" type="sibTrans" cxnId="{515EA0E4-C44C-4942-9700-C644BAFADCFA}">
      <dgm:prSet/>
      <dgm:spPr/>
      <dgm:t>
        <a:bodyPr/>
        <a:lstStyle/>
        <a:p>
          <a:endParaRPr lang="pt-BR"/>
        </a:p>
      </dgm:t>
    </dgm:pt>
    <dgm:pt modelId="{927CA8B2-861E-4812-A684-ABBD24337460}">
      <dgm:prSet custT="1"/>
      <dgm:spPr/>
      <dgm:t>
        <a:bodyPr/>
        <a:lstStyle/>
        <a:p>
          <a:r>
            <a:rPr lang="pt-BR" sz="1800" dirty="0" err="1" smtClean="0"/>
            <a:t>Singleton</a:t>
          </a:r>
          <a:endParaRPr lang="pt-BR" sz="1800" dirty="0"/>
        </a:p>
      </dgm:t>
    </dgm:pt>
    <dgm:pt modelId="{910D18A9-0531-491F-B12A-AEEA4C536FCC}" type="parTrans" cxnId="{4A154EF1-4834-45E2-B926-31A0D368A9E1}">
      <dgm:prSet/>
      <dgm:spPr/>
      <dgm:t>
        <a:bodyPr/>
        <a:lstStyle/>
        <a:p>
          <a:endParaRPr lang="pt-BR"/>
        </a:p>
      </dgm:t>
    </dgm:pt>
    <dgm:pt modelId="{4B08432C-C375-44AE-833E-900DC0912804}" type="sibTrans" cxnId="{4A154EF1-4834-45E2-B926-31A0D368A9E1}">
      <dgm:prSet/>
      <dgm:spPr/>
      <dgm:t>
        <a:bodyPr/>
        <a:lstStyle/>
        <a:p>
          <a:endParaRPr lang="pt-BR"/>
        </a:p>
      </dgm:t>
    </dgm:pt>
    <dgm:pt modelId="{130E2D3F-6FED-4942-9425-67714164229C}">
      <dgm:prSet/>
      <dgm:spPr/>
      <dgm:t>
        <a:bodyPr/>
        <a:lstStyle/>
        <a:p>
          <a:r>
            <a:rPr lang="en-US" b="1" dirty="0" smtClean="0"/>
            <a:t>26/03</a:t>
          </a:r>
          <a:endParaRPr lang="pt-BR" dirty="0"/>
        </a:p>
      </dgm:t>
    </dgm:pt>
    <dgm:pt modelId="{3C648B40-10B9-46C0-A960-65DBE2D7D564}" type="parTrans" cxnId="{85ECF27C-5273-4F65-87B1-56C992D4EC1A}">
      <dgm:prSet/>
      <dgm:spPr/>
      <dgm:t>
        <a:bodyPr/>
        <a:lstStyle/>
        <a:p>
          <a:endParaRPr lang="pt-BR"/>
        </a:p>
      </dgm:t>
    </dgm:pt>
    <dgm:pt modelId="{642DF56C-C9EB-4B0F-A01D-23EAB16F697D}" type="sibTrans" cxnId="{85ECF27C-5273-4F65-87B1-56C992D4EC1A}">
      <dgm:prSet/>
      <dgm:spPr/>
      <dgm:t>
        <a:bodyPr/>
        <a:lstStyle/>
        <a:p>
          <a:endParaRPr lang="pt-BR"/>
        </a:p>
      </dgm:t>
    </dgm:pt>
    <dgm:pt modelId="{4787E091-F98A-4291-905C-E21267C76AA1}">
      <dgm:prSet phldrT="[Texto]"/>
      <dgm:spPr/>
      <dgm:t>
        <a:bodyPr/>
        <a:lstStyle/>
        <a:p>
          <a:r>
            <a:rPr lang="pt-BR" b="1" dirty="0" smtClean="0"/>
            <a:t>24/03</a:t>
          </a:r>
          <a:endParaRPr lang="pt-BR" b="1" dirty="0"/>
        </a:p>
      </dgm:t>
    </dgm:pt>
    <dgm:pt modelId="{49933051-3408-451F-B312-A403B8B8B554}" type="parTrans" cxnId="{26A8AD8B-9CC6-499D-862B-4ADF00785814}">
      <dgm:prSet/>
      <dgm:spPr/>
      <dgm:t>
        <a:bodyPr/>
        <a:lstStyle/>
        <a:p>
          <a:endParaRPr lang="pt-BR"/>
        </a:p>
      </dgm:t>
    </dgm:pt>
    <dgm:pt modelId="{4EC27A57-8280-43F1-84B1-642BD614BB47}" type="sibTrans" cxnId="{26A8AD8B-9CC6-499D-862B-4ADF00785814}">
      <dgm:prSet/>
      <dgm:spPr/>
      <dgm:t>
        <a:bodyPr/>
        <a:lstStyle/>
        <a:p>
          <a:endParaRPr lang="pt-BR"/>
        </a:p>
      </dgm:t>
    </dgm:pt>
    <dgm:pt modelId="{54B3A605-C2A6-43B4-AE64-664434982E39}">
      <dgm:prSet/>
      <dgm:spPr/>
      <dgm:t>
        <a:bodyPr/>
        <a:lstStyle/>
        <a:p>
          <a:r>
            <a:rPr lang="pt-BR" dirty="0" err="1" smtClean="0"/>
            <a:t>Template</a:t>
          </a:r>
          <a:r>
            <a:rPr lang="pt-BR" dirty="0" smtClean="0"/>
            <a:t> </a:t>
          </a:r>
          <a:r>
            <a:rPr lang="pt-BR" dirty="0" err="1" smtClean="0"/>
            <a:t>Method</a:t>
          </a:r>
          <a:endParaRPr lang="pt-BR" dirty="0"/>
        </a:p>
      </dgm:t>
    </dgm:pt>
    <dgm:pt modelId="{EA76632C-A1A1-44C5-B0E3-8FECB7753032}" type="parTrans" cxnId="{253A324F-DEBE-4BF1-8211-1D7D9A2C33D6}">
      <dgm:prSet/>
      <dgm:spPr/>
      <dgm:t>
        <a:bodyPr/>
        <a:lstStyle/>
        <a:p>
          <a:endParaRPr lang="pt-BR"/>
        </a:p>
      </dgm:t>
    </dgm:pt>
    <dgm:pt modelId="{1ACFF9B6-18DB-49E3-BA29-298036367918}" type="sibTrans" cxnId="{253A324F-DEBE-4BF1-8211-1D7D9A2C33D6}">
      <dgm:prSet/>
      <dgm:spPr/>
      <dgm:t>
        <a:bodyPr/>
        <a:lstStyle/>
        <a:p>
          <a:endParaRPr lang="pt-BR"/>
        </a:p>
      </dgm:t>
    </dgm:pt>
    <dgm:pt modelId="{474B1847-CE65-4A35-BF8B-F2B8EC0F707F}">
      <dgm:prSet phldrT="[Texto]" custT="1"/>
      <dgm:spPr/>
      <dgm:t>
        <a:bodyPr/>
        <a:lstStyle/>
        <a:p>
          <a:r>
            <a:rPr lang="en-US" sz="2400" dirty="0" smtClean="0"/>
            <a:t>Observer</a:t>
          </a:r>
          <a:endParaRPr lang="pt-BR" sz="2400" dirty="0"/>
        </a:p>
      </dgm:t>
    </dgm:pt>
    <dgm:pt modelId="{BB0D5537-E410-48EC-B052-43932E3774CB}" type="parTrans" cxnId="{C7EB68F3-DABD-4382-862F-26D222B9E073}">
      <dgm:prSet/>
      <dgm:spPr/>
      <dgm:t>
        <a:bodyPr/>
        <a:lstStyle/>
        <a:p>
          <a:endParaRPr lang="pt-BR"/>
        </a:p>
      </dgm:t>
    </dgm:pt>
    <dgm:pt modelId="{D3924958-3296-46DB-BBEF-22875A36843A}" type="sibTrans" cxnId="{C7EB68F3-DABD-4382-862F-26D222B9E073}">
      <dgm:prSet/>
      <dgm:spPr/>
      <dgm:t>
        <a:bodyPr/>
        <a:lstStyle/>
        <a:p>
          <a:endParaRPr lang="pt-BR"/>
        </a:p>
      </dgm:t>
    </dgm:pt>
    <dgm:pt modelId="{BE6DD5D9-F32C-4B6F-B554-FA7431A2D6F5}">
      <dgm:prSet/>
      <dgm:spPr/>
      <dgm:t>
        <a:bodyPr/>
        <a:lstStyle/>
        <a:p>
          <a:r>
            <a:rPr lang="pt-BR" dirty="0" err="1" smtClean="0"/>
            <a:t>Façade</a:t>
          </a:r>
          <a:endParaRPr lang="pt-BR" dirty="0"/>
        </a:p>
      </dgm:t>
    </dgm:pt>
    <dgm:pt modelId="{44701C17-C52E-43D7-9B15-729F88C84B4C}" type="parTrans" cxnId="{F9739D0F-1D65-47A8-A2C7-59D3463833A8}">
      <dgm:prSet/>
      <dgm:spPr/>
      <dgm:t>
        <a:bodyPr/>
        <a:lstStyle/>
        <a:p>
          <a:endParaRPr lang="pt-BR"/>
        </a:p>
      </dgm:t>
    </dgm:pt>
    <dgm:pt modelId="{0F59DFAB-B602-4B82-B827-616B0E22F1D7}" type="sibTrans" cxnId="{F9739D0F-1D65-47A8-A2C7-59D3463833A8}">
      <dgm:prSet/>
      <dgm:spPr/>
      <dgm:t>
        <a:bodyPr/>
        <a:lstStyle/>
        <a:p>
          <a:endParaRPr lang="pt-BR"/>
        </a:p>
      </dgm:t>
    </dgm:pt>
    <dgm:pt modelId="{CAE81249-2DF3-4167-B37C-D8EA5E975711}">
      <dgm:prSet/>
      <dgm:spPr/>
      <dgm:t>
        <a:bodyPr/>
        <a:lstStyle/>
        <a:p>
          <a:r>
            <a:rPr lang="en-US" dirty="0" err="1" smtClean="0"/>
            <a:t>Avaliação</a:t>
          </a:r>
          <a:r>
            <a:rPr lang="en-US" dirty="0" smtClean="0"/>
            <a:t> (14h00–16h00)</a:t>
          </a:r>
          <a:endParaRPr lang="pt-BR" dirty="0"/>
        </a:p>
      </dgm:t>
    </dgm:pt>
    <dgm:pt modelId="{B208F30B-05C1-4490-BA6B-F03349101C07}" type="parTrans" cxnId="{6639C985-A283-4391-B482-104CC7A65994}">
      <dgm:prSet/>
      <dgm:spPr/>
      <dgm:t>
        <a:bodyPr/>
        <a:lstStyle/>
        <a:p>
          <a:endParaRPr lang="pt-BR"/>
        </a:p>
      </dgm:t>
    </dgm:pt>
    <dgm:pt modelId="{F08725A1-03DD-4BC6-B49B-E62FC8E6646D}" type="sibTrans" cxnId="{6639C985-A283-4391-B482-104CC7A65994}">
      <dgm:prSet/>
      <dgm:spPr/>
      <dgm:t>
        <a:bodyPr/>
        <a:lstStyle/>
        <a:p>
          <a:endParaRPr lang="pt-BR"/>
        </a:p>
      </dgm:t>
    </dgm:pt>
    <dgm:pt modelId="{23B26693-2644-42A8-A813-08D2A141B01C}">
      <dgm:prSet/>
      <dgm:spPr/>
      <dgm:t>
        <a:bodyPr/>
        <a:lstStyle/>
        <a:p>
          <a:r>
            <a:rPr lang="pt-BR" dirty="0" smtClean="0"/>
            <a:t>Avaliação (16h00-18h00)</a:t>
          </a:r>
          <a:endParaRPr lang="pt-BR" dirty="0"/>
        </a:p>
      </dgm:t>
    </dgm:pt>
    <dgm:pt modelId="{346F1EFF-DBF5-413B-8736-6B3741926AC2}" type="parTrans" cxnId="{80582D65-2FBE-4A80-B34C-8105F87C161E}">
      <dgm:prSet/>
      <dgm:spPr/>
      <dgm:t>
        <a:bodyPr/>
        <a:lstStyle/>
        <a:p>
          <a:endParaRPr lang="pt-BR"/>
        </a:p>
      </dgm:t>
    </dgm:pt>
    <dgm:pt modelId="{4F957F47-8355-48EA-9DCD-A102956FBB34}" type="sibTrans" cxnId="{80582D65-2FBE-4A80-B34C-8105F87C161E}">
      <dgm:prSet/>
      <dgm:spPr/>
      <dgm:t>
        <a:bodyPr/>
        <a:lstStyle/>
        <a:p>
          <a:endParaRPr lang="pt-BR"/>
        </a:p>
      </dgm:t>
    </dgm:pt>
    <dgm:pt modelId="{E7EF1003-18BA-42DD-8E4B-2A0DCFC2A9B3}">
      <dgm:prSet/>
      <dgm:spPr/>
      <dgm:t>
        <a:bodyPr/>
        <a:lstStyle/>
        <a:p>
          <a:r>
            <a:rPr lang="en-US" dirty="0" smtClean="0"/>
            <a:t>Chain of Responsibility</a:t>
          </a:r>
          <a:endParaRPr lang="pt-BR" dirty="0"/>
        </a:p>
      </dgm:t>
    </dgm:pt>
    <dgm:pt modelId="{1A2C663F-695B-467E-BF13-667381AD9348}" type="parTrans" cxnId="{F7C1545E-DA49-4C33-8D48-4F785CCCA05D}">
      <dgm:prSet/>
      <dgm:spPr/>
      <dgm:t>
        <a:bodyPr/>
        <a:lstStyle/>
        <a:p>
          <a:endParaRPr lang="pt-BR"/>
        </a:p>
      </dgm:t>
    </dgm:pt>
    <dgm:pt modelId="{3E3395B1-55FA-40A4-BD35-AF757FBCD0A4}" type="sibTrans" cxnId="{F7C1545E-DA49-4C33-8D48-4F785CCCA05D}">
      <dgm:prSet/>
      <dgm:spPr/>
      <dgm:t>
        <a:bodyPr/>
        <a:lstStyle/>
        <a:p>
          <a:endParaRPr lang="pt-BR"/>
        </a:p>
      </dgm:t>
    </dgm:pt>
    <dgm:pt modelId="{EDA0CF7A-F709-47BD-932F-1C8A69F58DDD}">
      <dgm:prSet phldrT="[Texto]" custT="1"/>
      <dgm:spPr/>
      <dgm:t>
        <a:bodyPr/>
        <a:lstStyle/>
        <a:p>
          <a:r>
            <a:rPr lang="en-US" sz="2400" smtClean="0"/>
            <a:t>State</a:t>
          </a:r>
          <a:endParaRPr lang="pt-BR" sz="2400" dirty="0"/>
        </a:p>
      </dgm:t>
    </dgm:pt>
    <dgm:pt modelId="{FBE5A4F5-197A-4E49-AF7F-C9BA65DD8A73}" type="parTrans" cxnId="{59165D6C-EE61-4D5B-806C-EF51EF5E5816}">
      <dgm:prSet/>
      <dgm:spPr/>
    </dgm:pt>
    <dgm:pt modelId="{D24467C9-4C3D-4B45-9B0C-83D5BE1EC7EC}" type="sibTrans" cxnId="{59165D6C-EE61-4D5B-806C-EF51EF5E5816}">
      <dgm:prSet/>
      <dgm:spPr/>
    </dgm:pt>
    <dgm:pt modelId="{F3B106FF-6732-4AD4-84A6-D895A717105F}" type="pres">
      <dgm:prSet presAssocID="{A6FFDC28-4A5E-475F-B7C3-D91C8465CD1E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pt-BR"/>
        </a:p>
      </dgm:t>
    </dgm:pt>
    <dgm:pt modelId="{A13A8ACC-A439-4181-9E70-90B62DE1AF3A}" type="pres">
      <dgm:prSet presAssocID="{87B5708E-1C61-439B-9A6C-00E27724DAE8}" presName="linNode" presStyleCnt="0"/>
      <dgm:spPr/>
    </dgm:pt>
    <dgm:pt modelId="{45D3CA0A-984D-4C8F-886B-B25D63AE6C8E}" type="pres">
      <dgm:prSet presAssocID="{87B5708E-1C61-439B-9A6C-00E27724DAE8}" presName="parTx" presStyleLbl="revTx" presStyleIdx="0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E9AFCB5B-DABD-46A0-A9F2-678929F86EA7}" type="pres">
      <dgm:prSet presAssocID="{87B5708E-1C61-439B-9A6C-00E27724DAE8}" presName="bracket" presStyleLbl="parChTrans1D1" presStyleIdx="0" presStyleCnt="5"/>
      <dgm:spPr/>
    </dgm:pt>
    <dgm:pt modelId="{C5223BD3-5385-4172-84BE-15A96A8AAFF7}" type="pres">
      <dgm:prSet presAssocID="{87B5708E-1C61-439B-9A6C-00E27724DAE8}" presName="spH" presStyleCnt="0"/>
      <dgm:spPr/>
    </dgm:pt>
    <dgm:pt modelId="{135B6B56-5831-4C23-A805-6B0A481A5253}" type="pres">
      <dgm:prSet presAssocID="{87B5708E-1C61-439B-9A6C-00E27724DAE8}" presName="desTx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8A809C36-CE42-4A71-9136-D4DFFA5D8782}" type="pres">
      <dgm:prSet presAssocID="{E88869B9-D9E3-44C6-B4F9-60173540EA1B}" presName="spV" presStyleCnt="0"/>
      <dgm:spPr/>
    </dgm:pt>
    <dgm:pt modelId="{894BD565-0757-407E-BDD6-64D10766D59D}" type="pres">
      <dgm:prSet presAssocID="{F7569144-24E3-4ADE-AFFE-E7B728FC79DB}" presName="linNode" presStyleCnt="0"/>
      <dgm:spPr/>
    </dgm:pt>
    <dgm:pt modelId="{A498ACCF-74E1-4847-965B-82ECAAD9C82D}" type="pres">
      <dgm:prSet presAssocID="{F7569144-24E3-4ADE-AFFE-E7B728FC79DB}" presName="parTx" presStyleLbl="revTx" presStyleIdx="1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8E3D55A5-DDC0-42BA-B36C-7FDC11A79B3E}" type="pres">
      <dgm:prSet presAssocID="{F7569144-24E3-4ADE-AFFE-E7B728FC79DB}" presName="bracket" presStyleLbl="parChTrans1D1" presStyleIdx="1" presStyleCnt="5"/>
      <dgm:spPr/>
    </dgm:pt>
    <dgm:pt modelId="{28B0276F-4C08-4AF9-9F04-91F6D8833418}" type="pres">
      <dgm:prSet presAssocID="{F7569144-24E3-4ADE-AFFE-E7B728FC79DB}" presName="spH" presStyleCnt="0"/>
      <dgm:spPr/>
    </dgm:pt>
    <dgm:pt modelId="{22A21259-EC5E-4E6C-AA26-25AF4D01FC83}" type="pres">
      <dgm:prSet presAssocID="{F7569144-24E3-4ADE-AFFE-E7B728FC79DB}" presName="desTx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84E3F935-9218-4120-AF22-B3AFD80C9600}" type="pres">
      <dgm:prSet presAssocID="{55B52D9E-DD8B-453C-B3B1-2EE654F57021}" presName="spV" presStyleCnt="0"/>
      <dgm:spPr/>
    </dgm:pt>
    <dgm:pt modelId="{FE335C5F-806C-4650-A1B2-0052FA8FAABA}" type="pres">
      <dgm:prSet presAssocID="{87A2FB84-252D-43B9-8ABD-B0B5D5B56DF5}" presName="linNode" presStyleCnt="0"/>
      <dgm:spPr/>
    </dgm:pt>
    <dgm:pt modelId="{0ACDDF0A-A39B-4842-A6E5-ED061165A44B}" type="pres">
      <dgm:prSet presAssocID="{87A2FB84-252D-43B9-8ABD-B0B5D5B56DF5}" presName="parTx" presStyleLbl="revTx" presStyleIdx="2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23E89E90-B36E-4BD8-939A-D40B0CC1C6C2}" type="pres">
      <dgm:prSet presAssocID="{87A2FB84-252D-43B9-8ABD-B0B5D5B56DF5}" presName="bracket" presStyleLbl="parChTrans1D1" presStyleIdx="2" presStyleCnt="5"/>
      <dgm:spPr/>
    </dgm:pt>
    <dgm:pt modelId="{7BACAF4B-1972-4822-B3BE-2A5901A92E59}" type="pres">
      <dgm:prSet presAssocID="{87A2FB84-252D-43B9-8ABD-B0B5D5B56DF5}" presName="spH" presStyleCnt="0"/>
      <dgm:spPr/>
    </dgm:pt>
    <dgm:pt modelId="{E6147BA5-E6D6-4A07-8B5B-2988247839E6}" type="pres">
      <dgm:prSet presAssocID="{87A2FB84-252D-43B9-8ABD-B0B5D5B56DF5}" presName="desTx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89B25DD7-E83B-4AA4-A670-B9F47E7DE272}" type="pres">
      <dgm:prSet presAssocID="{07C3D0A0-F01F-456E-AE32-F84F3FC31B44}" presName="spV" presStyleCnt="0"/>
      <dgm:spPr/>
    </dgm:pt>
    <dgm:pt modelId="{BA10E2B6-55AF-4B35-8CB9-3F837041BEBD}" type="pres">
      <dgm:prSet presAssocID="{4787E091-F98A-4291-905C-E21267C76AA1}" presName="linNode" presStyleCnt="0"/>
      <dgm:spPr/>
    </dgm:pt>
    <dgm:pt modelId="{D6233FD4-D77C-40D7-9B17-0B2C4903DCF8}" type="pres">
      <dgm:prSet presAssocID="{4787E091-F98A-4291-905C-E21267C76AA1}" presName="parTx" presStyleLbl="revTx" presStyleIdx="3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F9C7A7A5-0E5C-4A0E-88FE-CE132EF206CB}" type="pres">
      <dgm:prSet presAssocID="{4787E091-F98A-4291-905C-E21267C76AA1}" presName="bracket" presStyleLbl="parChTrans1D1" presStyleIdx="3" presStyleCnt="5"/>
      <dgm:spPr/>
    </dgm:pt>
    <dgm:pt modelId="{CABEE897-9E7E-4201-8561-581CE3787D67}" type="pres">
      <dgm:prSet presAssocID="{4787E091-F98A-4291-905C-E21267C76AA1}" presName="spH" presStyleCnt="0"/>
      <dgm:spPr/>
    </dgm:pt>
    <dgm:pt modelId="{4C9CC761-5341-49AB-AA50-189D98443633}" type="pres">
      <dgm:prSet presAssocID="{4787E091-F98A-4291-905C-E21267C76AA1}" presName="desTx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C65E8F63-CCD7-4A70-A726-35A8EA283C76}" type="pres">
      <dgm:prSet presAssocID="{4EC27A57-8280-43F1-84B1-642BD614BB47}" presName="spV" presStyleCnt="0"/>
      <dgm:spPr/>
    </dgm:pt>
    <dgm:pt modelId="{1DB23A7F-708A-43E4-B1C9-13B6D22892B5}" type="pres">
      <dgm:prSet presAssocID="{130E2D3F-6FED-4942-9425-67714164229C}" presName="linNode" presStyleCnt="0"/>
      <dgm:spPr/>
    </dgm:pt>
    <dgm:pt modelId="{9E948516-3980-45B9-B62C-AFD3B884C8B9}" type="pres">
      <dgm:prSet presAssocID="{130E2D3F-6FED-4942-9425-67714164229C}" presName="parTx" presStyleLbl="revTx" presStyleIdx="4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C7AED741-D706-4D6A-9176-A8C9220FF69D}" type="pres">
      <dgm:prSet presAssocID="{130E2D3F-6FED-4942-9425-67714164229C}" presName="bracket" presStyleLbl="parChTrans1D1" presStyleIdx="4" presStyleCnt="5"/>
      <dgm:spPr/>
    </dgm:pt>
    <dgm:pt modelId="{7BD14A66-9057-4C2D-BD47-F3326EF926C0}" type="pres">
      <dgm:prSet presAssocID="{130E2D3F-6FED-4942-9425-67714164229C}" presName="spH" presStyleCnt="0"/>
      <dgm:spPr/>
    </dgm:pt>
    <dgm:pt modelId="{FB2D0525-F8BB-498D-BA90-A2A75B71576C}" type="pres">
      <dgm:prSet presAssocID="{130E2D3F-6FED-4942-9425-67714164229C}" presName="desTx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</dgm:ptLst>
  <dgm:cxnLst>
    <dgm:cxn modelId="{FE3DE013-9EED-4D50-A014-64BA941A0117}" type="presOf" srcId="{927CA8B2-861E-4812-A684-ABBD24337460}" destId="{135B6B56-5831-4C23-A805-6B0A481A5253}" srcOrd="0" destOrd="2" presId="urn:diagrams.loki3.com/BracketList+Icon"/>
    <dgm:cxn modelId="{00776391-30C3-4C7C-8545-3FCDBA54B61E}" type="presOf" srcId="{87A2FB84-252D-43B9-8ABD-B0B5D5B56DF5}" destId="{0ACDDF0A-A39B-4842-A6E5-ED061165A44B}" srcOrd="0" destOrd="0" presId="urn:diagrams.loki3.com/BracketList+Icon"/>
    <dgm:cxn modelId="{143C1F1C-A14A-48B7-94C7-FD9E891676A5}" type="presOf" srcId="{54B3A605-C2A6-43B4-AE64-664434982E39}" destId="{22A21259-EC5E-4E6C-AA26-25AF4D01FC83}" srcOrd="0" destOrd="2" presId="urn:diagrams.loki3.com/BracketList+Icon"/>
    <dgm:cxn modelId="{253A324F-DEBE-4BF1-8211-1D7D9A2C33D6}" srcId="{F7569144-24E3-4ADE-AFFE-E7B728FC79DB}" destId="{54B3A605-C2A6-43B4-AE64-664434982E39}" srcOrd="2" destOrd="0" parTransId="{EA76632C-A1A1-44C5-B0E3-8FECB7753032}" sibTransId="{1ACFF9B6-18DB-49E3-BA29-298036367918}"/>
    <dgm:cxn modelId="{3AB9F7A2-A801-43B9-BC8D-178DD441F5A3}" type="presOf" srcId="{130E2D3F-6FED-4942-9425-67714164229C}" destId="{9E948516-3980-45B9-B62C-AFD3B884C8B9}" srcOrd="0" destOrd="0" presId="urn:diagrams.loki3.com/BracketList+Icon"/>
    <dgm:cxn modelId="{A83F980A-81E0-4210-A997-088B33C70ED1}" srcId="{87B5708E-1C61-439B-9A6C-00E27724DAE8}" destId="{168CC267-5CFF-49ED-BAF4-640FA30E728B}" srcOrd="0" destOrd="0" parTransId="{B6530171-4F2A-41A8-BBC3-F663202F45F7}" sibTransId="{0287FB1C-1647-49B8-8EB4-7817329A37B7}"/>
    <dgm:cxn modelId="{4CEDBAEF-827E-4038-B423-F58DC904BB75}" type="presOf" srcId="{4787E091-F98A-4291-905C-E21267C76AA1}" destId="{D6233FD4-D77C-40D7-9B17-0B2C4903DCF8}" srcOrd="0" destOrd="0" presId="urn:diagrams.loki3.com/BracketList+Icon"/>
    <dgm:cxn modelId="{F7C1545E-DA49-4C33-8D48-4F785CCCA05D}" srcId="{4787E091-F98A-4291-905C-E21267C76AA1}" destId="{E7EF1003-18BA-42DD-8E4B-2A0DCFC2A9B3}" srcOrd="0" destOrd="0" parTransId="{1A2C663F-695B-467E-BF13-667381AD9348}" sibTransId="{3E3395B1-55FA-40A4-BD35-AF757FBCD0A4}"/>
    <dgm:cxn modelId="{16C917C5-8E04-45D4-B7E7-16631AC8018F}" type="presOf" srcId="{EDA0CF7A-F709-47BD-932F-1C8A69F58DDD}" destId="{E6147BA5-E6D6-4A07-8B5B-2988247839E6}" srcOrd="0" destOrd="1" presId="urn:diagrams.loki3.com/BracketList+Icon"/>
    <dgm:cxn modelId="{05B85C72-E451-4AC1-98E8-F0CFE610B5F1}" srcId="{87B5708E-1C61-439B-9A6C-00E27724DAE8}" destId="{E735669B-F143-4421-9495-F5D50F515D04}" srcOrd="1" destOrd="0" parTransId="{77E9385B-23DE-4614-93EA-1D8E588C5DC7}" sibTransId="{F27B6353-C5C5-4D04-BE71-60E24EA7E12C}"/>
    <dgm:cxn modelId="{83B5D2A7-54C5-41A2-A2DD-C87280057766}" srcId="{A6FFDC28-4A5E-475F-B7C3-D91C8465CD1E}" destId="{87B5708E-1C61-439B-9A6C-00E27724DAE8}" srcOrd="0" destOrd="0" parTransId="{05A5B35C-78E4-4E15-8873-DE64AF02CE91}" sibTransId="{E88869B9-D9E3-44C6-B4F9-60173540EA1B}"/>
    <dgm:cxn modelId="{CB03D369-9D6C-489F-891D-14F674C70529}" type="presOf" srcId="{23B26693-2644-42A8-A813-08D2A141B01C}" destId="{FB2D0525-F8BB-498D-BA90-A2A75B71576C}" srcOrd="0" destOrd="1" presId="urn:diagrams.loki3.com/BracketList+Icon"/>
    <dgm:cxn modelId="{515EA0E4-C44C-4942-9700-C644BAFADCFA}" srcId="{F7569144-24E3-4ADE-AFFE-E7B728FC79DB}" destId="{671CAF61-9D89-45C0-ABCE-708FD5CE6F6F}" srcOrd="0" destOrd="0" parTransId="{3A92A5A8-2BA1-4155-AEC9-2EF44CBD7383}" sibTransId="{BCF144E4-68D3-4CAC-BD52-63C6D1A4800A}"/>
    <dgm:cxn modelId="{22344D76-F07B-453F-8FFB-F4A9A7F4E8F7}" type="presOf" srcId="{A6FFDC28-4A5E-475F-B7C3-D91C8465CD1E}" destId="{F3B106FF-6732-4AD4-84A6-D895A717105F}" srcOrd="0" destOrd="0" presId="urn:diagrams.loki3.com/BracketList+Icon"/>
    <dgm:cxn modelId="{D5582AE0-F624-44BA-AF52-C662103D1A63}" srcId="{4787E091-F98A-4291-905C-E21267C76AA1}" destId="{6CCA57E9-98E6-47E8-81C8-406108C92B68}" srcOrd="1" destOrd="0" parTransId="{FC1630E1-9BC7-40F5-A5B9-9DEDF8290844}" sibTransId="{7ACBAF5E-822D-497E-B43E-77B2E879D3E0}"/>
    <dgm:cxn modelId="{6639C985-A283-4391-B482-104CC7A65994}" srcId="{130E2D3F-6FED-4942-9425-67714164229C}" destId="{CAE81249-2DF3-4167-B37C-D8EA5E975711}" srcOrd="0" destOrd="0" parTransId="{B208F30B-05C1-4490-BA6B-F03349101C07}" sibTransId="{F08725A1-03DD-4BC6-B49B-E62FC8E6646D}"/>
    <dgm:cxn modelId="{3AF7CE80-F71D-4E87-9525-DA57071E8014}" srcId="{A6FFDC28-4A5E-475F-B7C3-D91C8465CD1E}" destId="{87A2FB84-252D-43B9-8ABD-B0B5D5B56DF5}" srcOrd="2" destOrd="0" parTransId="{F0674E0B-6BE0-41C8-9446-7CFBE432615A}" sibTransId="{07C3D0A0-F01F-456E-AE32-F84F3FC31B44}"/>
    <dgm:cxn modelId="{59165D6C-EE61-4D5B-806C-EF51EF5E5816}" srcId="{87A2FB84-252D-43B9-8ABD-B0B5D5B56DF5}" destId="{EDA0CF7A-F709-47BD-932F-1C8A69F58DDD}" srcOrd="1" destOrd="0" parTransId="{FBE5A4F5-197A-4E49-AF7F-C9BA65DD8A73}" sibTransId="{D24467C9-4C3D-4B45-9B0C-83D5BE1EC7EC}"/>
    <dgm:cxn modelId="{608F6F81-1185-430B-84B0-FA6B21F26249}" type="presOf" srcId="{474B1847-CE65-4A35-BF8B-F2B8EC0F707F}" destId="{E6147BA5-E6D6-4A07-8B5B-2988247839E6}" srcOrd="0" destOrd="0" presId="urn:diagrams.loki3.com/BracketList+Icon"/>
    <dgm:cxn modelId="{999950B9-FD26-492A-840D-65711030D828}" type="presOf" srcId="{87B5708E-1C61-439B-9A6C-00E27724DAE8}" destId="{45D3CA0A-984D-4C8F-886B-B25D63AE6C8E}" srcOrd="0" destOrd="0" presId="urn:diagrams.loki3.com/BracketList+Icon"/>
    <dgm:cxn modelId="{23EF4BAB-B402-4D75-BE42-9E7D967040BE}" type="presOf" srcId="{A6B9173E-EDD2-4FAA-9367-322C22EEAD2E}" destId="{22A21259-EC5E-4E6C-AA26-25AF4D01FC83}" srcOrd="0" destOrd="1" presId="urn:diagrams.loki3.com/BracketList+Icon"/>
    <dgm:cxn modelId="{D8A424A8-98F8-494A-8176-36B1436F5619}" type="presOf" srcId="{6CCA57E9-98E6-47E8-81C8-406108C92B68}" destId="{4C9CC761-5341-49AB-AA50-189D98443633}" srcOrd="0" destOrd="1" presId="urn:diagrams.loki3.com/BracketList+Icon"/>
    <dgm:cxn modelId="{F9739D0F-1D65-47A8-A2C7-59D3463833A8}" srcId="{4787E091-F98A-4291-905C-E21267C76AA1}" destId="{BE6DD5D9-F32C-4B6F-B554-FA7431A2D6F5}" srcOrd="2" destOrd="0" parTransId="{44701C17-C52E-43D7-9B15-729F88C84B4C}" sibTransId="{0F59DFAB-B602-4B82-B827-616B0E22F1D7}"/>
    <dgm:cxn modelId="{A264C4A3-A94A-4252-AFD2-7E58127C453F}" type="presOf" srcId="{CAE81249-2DF3-4167-B37C-D8EA5E975711}" destId="{FB2D0525-F8BB-498D-BA90-A2A75B71576C}" srcOrd="0" destOrd="0" presId="urn:diagrams.loki3.com/BracketList+Icon"/>
    <dgm:cxn modelId="{1F560341-D1F9-4783-BB5D-9B9BECEC2BBD}" srcId="{F7569144-24E3-4ADE-AFFE-E7B728FC79DB}" destId="{A6B9173E-EDD2-4FAA-9367-322C22EEAD2E}" srcOrd="1" destOrd="0" parTransId="{BCAA9BE6-FB24-4325-BB00-BAA6330A146C}" sibTransId="{AD948EA0-6C58-43E0-8977-C45F9576F7DB}"/>
    <dgm:cxn modelId="{200912A2-513C-4E29-A9AE-8BEEB6AD228E}" type="presOf" srcId="{F7569144-24E3-4ADE-AFFE-E7B728FC79DB}" destId="{A498ACCF-74E1-4847-965B-82ECAAD9C82D}" srcOrd="0" destOrd="0" presId="urn:diagrams.loki3.com/BracketList+Icon"/>
    <dgm:cxn modelId="{007CBF83-74BD-471B-BFFD-7B3C74AB711F}" type="presOf" srcId="{E7EF1003-18BA-42DD-8E4B-2A0DCFC2A9B3}" destId="{4C9CC761-5341-49AB-AA50-189D98443633}" srcOrd="0" destOrd="0" presId="urn:diagrams.loki3.com/BracketList+Icon"/>
    <dgm:cxn modelId="{859F9BFC-27E8-4E68-916D-60DE98A61A4F}" type="presOf" srcId="{BE6DD5D9-F32C-4B6F-B554-FA7431A2D6F5}" destId="{4C9CC761-5341-49AB-AA50-189D98443633}" srcOrd="0" destOrd="2" presId="urn:diagrams.loki3.com/BracketList+Icon"/>
    <dgm:cxn modelId="{13DB5BD0-CF3D-4FBC-9B5F-BD92C82C11C9}" type="presOf" srcId="{E735669B-F143-4421-9495-F5D50F515D04}" destId="{135B6B56-5831-4C23-A805-6B0A481A5253}" srcOrd="0" destOrd="1" presId="urn:diagrams.loki3.com/BracketList+Icon"/>
    <dgm:cxn modelId="{26A8AD8B-9CC6-499D-862B-4ADF00785814}" srcId="{A6FFDC28-4A5E-475F-B7C3-D91C8465CD1E}" destId="{4787E091-F98A-4291-905C-E21267C76AA1}" srcOrd="3" destOrd="0" parTransId="{49933051-3408-451F-B312-A403B8B8B554}" sibTransId="{4EC27A57-8280-43F1-84B1-642BD614BB47}"/>
    <dgm:cxn modelId="{C7EB68F3-DABD-4382-862F-26D222B9E073}" srcId="{87A2FB84-252D-43B9-8ABD-B0B5D5B56DF5}" destId="{474B1847-CE65-4A35-BF8B-F2B8EC0F707F}" srcOrd="0" destOrd="0" parTransId="{BB0D5537-E410-48EC-B052-43932E3774CB}" sibTransId="{D3924958-3296-46DB-BBEF-22875A36843A}"/>
    <dgm:cxn modelId="{1095BC78-A92E-40EC-ACAA-86C38F2E5F37}" srcId="{A6FFDC28-4A5E-475F-B7C3-D91C8465CD1E}" destId="{F7569144-24E3-4ADE-AFFE-E7B728FC79DB}" srcOrd="1" destOrd="0" parTransId="{6FF7407E-7415-4D47-AB68-CB9C2BF3EB98}" sibTransId="{55B52D9E-DD8B-453C-B3B1-2EE654F57021}"/>
    <dgm:cxn modelId="{85ECF27C-5273-4F65-87B1-56C992D4EC1A}" srcId="{A6FFDC28-4A5E-475F-B7C3-D91C8465CD1E}" destId="{130E2D3F-6FED-4942-9425-67714164229C}" srcOrd="4" destOrd="0" parTransId="{3C648B40-10B9-46C0-A960-65DBE2D7D564}" sibTransId="{642DF56C-C9EB-4B0F-A01D-23EAB16F697D}"/>
    <dgm:cxn modelId="{04319138-7F40-43CB-9B57-62CDF39855EC}" type="presOf" srcId="{671CAF61-9D89-45C0-ABCE-708FD5CE6F6F}" destId="{22A21259-EC5E-4E6C-AA26-25AF4D01FC83}" srcOrd="0" destOrd="0" presId="urn:diagrams.loki3.com/BracketList+Icon"/>
    <dgm:cxn modelId="{80582D65-2FBE-4A80-B34C-8105F87C161E}" srcId="{130E2D3F-6FED-4942-9425-67714164229C}" destId="{23B26693-2644-42A8-A813-08D2A141B01C}" srcOrd="1" destOrd="0" parTransId="{346F1EFF-DBF5-413B-8736-6B3741926AC2}" sibTransId="{4F957F47-8355-48EA-9DCD-A102956FBB34}"/>
    <dgm:cxn modelId="{4A154EF1-4834-45E2-B926-31A0D368A9E1}" srcId="{87B5708E-1C61-439B-9A6C-00E27724DAE8}" destId="{927CA8B2-861E-4812-A684-ABBD24337460}" srcOrd="2" destOrd="0" parTransId="{910D18A9-0531-491F-B12A-AEEA4C536FCC}" sibTransId="{4B08432C-C375-44AE-833E-900DC0912804}"/>
    <dgm:cxn modelId="{8358FEF3-CB95-41B3-A834-F777B41CBB62}" type="presOf" srcId="{168CC267-5CFF-49ED-BAF4-640FA30E728B}" destId="{135B6B56-5831-4C23-A805-6B0A481A5253}" srcOrd="0" destOrd="0" presId="urn:diagrams.loki3.com/BracketList+Icon"/>
    <dgm:cxn modelId="{52D3BB28-C97E-40CD-8FF5-8478361F7106}" type="presParOf" srcId="{F3B106FF-6732-4AD4-84A6-D895A717105F}" destId="{A13A8ACC-A439-4181-9E70-90B62DE1AF3A}" srcOrd="0" destOrd="0" presId="urn:diagrams.loki3.com/BracketList+Icon"/>
    <dgm:cxn modelId="{26B953D5-7EA8-4527-B8D8-EDD4A9BC6054}" type="presParOf" srcId="{A13A8ACC-A439-4181-9E70-90B62DE1AF3A}" destId="{45D3CA0A-984D-4C8F-886B-B25D63AE6C8E}" srcOrd="0" destOrd="0" presId="urn:diagrams.loki3.com/BracketList+Icon"/>
    <dgm:cxn modelId="{86532B15-818E-41C2-9988-8293F67A7A6B}" type="presParOf" srcId="{A13A8ACC-A439-4181-9E70-90B62DE1AF3A}" destId="{E9AFCB5B-DABD-46A0-A9F2-678929F86EA7}" srcOrd="1" destOrd="0" presId="urn:diagrams.loki3.com/BracketList+Icon"/>
    <dgm:cxn modelId="{475D71F0-300F-48CE-B270-0831C785B4FE}" type="presParOf" srcId="{A13A8ACC-A439-4181-9E70-90B62DE1AF3A}" destId="{C5223BD3-5385-4172-84BE-15A96A8AAFF7}" srcOrd="2" destOrd="0" presId="urn:diagrams.loki3.com/BracketList+Icon"/>
    <dgm:cxn modelId="{1680D302-9011-4B8F-AA0A-F191B307CF95}" type="presParOf" srcId="{A13A8ACC-A439-4181-9E70-90B62DE1AF3A}" destId="{135B6B56-5831-4C23-A805-6B0A481A5253}" srcOrd="3" destOrd="0" presId="urn:diagrams.loki3.com/BracketList+Icon"/>
    <dgm:cxn modelId="{8F1E3ABC-0C28-48A6-94AC-E68FC7CA5D66}" type="presParOf" srcId="{F3B106FF-6732-4AD4-84A6-D895A717105F}" destId="{8A809C36-CE42-4A71-9136-D4DFFA5D8782}" srcOrd="1" destOrd="0" presId="urn:diagrams.loki3.com/BracketList+Icon"/>
    <dgm:cxn modelId="{5CB894DA-5DAB-4498-8C5D-E7AEA2062274}" type="presParOf" srcId="{F3B106FF-6732-4AD4-84A6-D895A717105F}" destId="{894BD565-0757-407E-BDD6-64D10766D59D}" srcOrd="2" destOrd="0" presId="urn:diagrams.loki3.com/BracketList+Icon"/>
    <dgm:cxn modelId="{A1F60474-579D-4CE3-BCC8-58FD783A1C12}" type="presParOf" srcId="{894BD565-0757-407E-BDD6-64D10766D59D}" destId="{A498ACCF-74E1-4847-965B-82ECAAD9C82D}" srcOrd="0" destOrd="0" presId="urn:diagrams.loki3.com/BracketList+Icon"/>
    <dgm:cxn modelId="{7A31759A-6CB1-4144-968A-CC4893CB210B}" type="presParOf" srcId="{894BD565-0757-407E-BDD6-64D10766D59D}" destId="{8E3D55A5-DDC0-42BA-B36C-7FDC11A79B3E}" srcOrd="1" destOrd="0" presId="urn:diagrams.loki3.com/BracketList+Icon"/>
    <dgm:cxn modelId="{C9DF409E-9436-411B-8940-73A25EF29111}" type="presParOf" srcId="{894BD565-0757-407E-BDD6-64D10766D59D}" destId="{28B0276F-4C08-4AF9-9F04-91F6D8833418}" srcOrd="2" destOrd="0" presId="urn:diagrams.loki3.com/BracketList+Icon"/>
    <dgm:cxn modelId="{A11DAE2F-2DEA-49FA-8056-2BD0CB783A0B}" type="presParOf" srcId="{894BD565-0757-407E-BDD6-64D10766D59D}" destId="{22A21259-EC5E-4E6C-AA26-25AF4D01FC83}" srcOrd="3" destOrd="0" presId="urn:diagrams.loki3.com/BracketList+Icon"/>
    <dgm:cxn modelId="{0619220C-8BCA-4942-B036-39355EB751FA}" type="presParOf" srcId="{F3B106FF-6732-4AD4-84A6-D895A717105F}" destId="{84E3F935-9218-4120-AF22-B3AFD80C9600}" srcOrd="3" destOrd="0" presId="urn:diagrams.loki3.com/BracketList+Icon"/>
    <dgm:cxn modelId="{48CEAE46-A9F1-42E1-8FDB-9C863A4B1477}" type="presParOf" srcId="{F3B106FF-6732-4AD4-84A6-D895A717105F}" destId="{FE335C5F-806C-4650-A1B2-0052FA8FAABA}" srcOrd="4" destOrd="0" presId="urn:diagrams.loki3.com/BracketList+Icon"/>
    <dgm:cxn modelId="{26C0AF9F-45EB-4D68-90C1-28A17B4EA5F8}" type="presParOf" srcId="{FE335C5F-806C-4650-A1B2-0052FA8FAABA}" destId="{0ACDDF0A-A39B-4842-A6E5-ED061165A44B}" srcOrd="0" destOrd="0" presId="urn:diagrams.loki3.com/BracketList+Icon"/>
    <dgm:cxn modelId="{02B398E5-7689-42D1-AFAA-D4D352260ABD}" type="presParOf" srcId="{FE335C5F-806C-4650-A1B2-0052FA8FAABA}" destId="{23E89E90-B36E-4BD8-939A-D40B0CC1C6C2}" srcOrd="1" destOrd="0" presId="urn:diagrams.loki3.com/BracketList+Icon"/>
    <dgm:cxn modelId="{9BC4963B-E30D-4B5A-9D20-BB8C10D9CF22}" type="presParOf" srcId="{FE335C5F-806C-4650-A1B2-0052FA8FAABA}" destId="{7BACAF4B-1972-4822-B3BE-2A5901A92E59}" srcOrd="2" destOrd="0" presId="urn:diagrams.loki3.com/BracketList+Icon"/>
    <dgm:cxn modelId="{114D2D80-4AA5-4132-AD56-48E2EF7F1CF1}" type="presParOf" srcId="{FE335C5F-806C-4650-A1B2-0052FA8FAABA}" destId="{E6147BA5-E6D6-4A07-8B5B-2988247839E6}" srcOrd="3" destOrd="0" presId="urn:diagrams.loki3.com/BracketList+Icon"/>
    <dgm:cxn modelId="{DBAD92F9-5FAF-4278-A109-541D9A96EA14}" type="presParOf" srcId="{F3B106FF-6732-4AD4-84A6-D895A717105F}" destId="{89B25DD7-E83B-4AA4-A670-B9F47E7DE272}" srcOrd="5" destOrd="0" presId="urn:diagrams.loki3.com/BracketList+Icon"/>
    <dgm:cxn modelId="{FC7C44A8-8CC5-4C8B-BF4A-EA89583C4B77}" type="presParOf" srcId="{F3B106FF-6732-4AD4-84A6-D895A717105F}" destId="{BA10E2B6-55AF-4B35-8CB9-3F837041BEBD}" srcOrd="6" destOrd="0" presId="urn:diagrams.loki3.com/BracketList+Icon"/>
    <dgm:cxn modelId="{0075DF69-6B02-441E-8F84-C7961CF9CD13}" type="presParOf" srcId="{BA10E2B6-55AF-4B35-8CB9-3F837041BEBD}" destId="{D6233FD4-D77C-40D7-9B17-0B2C4903DCF8}" srcOrd="0" destOrd="0" presId="urn:diagrams.loki3.com/BracketList+Icon"/>
    <dgm:cxn modelId="{5B01BDB6-831B-4D53-8541-E3E14FD1522C}" type="presParOf" srcId="{BA10E2B6-55AF-4B35-8CB9-3F837041BEBD}" destId="{F9C7A7A5-0E5C-4A0E-88FE-CE132EF206CB}" srcOrd="1" destOrd="0" presId="urn:diagrams.loki3.com/BracketList+Icon"/>
    <dgm:cxn modelId="{9DDE07EB-6A57-427C-8ED3-2A89241A316A}" type="presParOf" srcId="{BA10E2B6-55AF-4B35-8CB9-3F837041BEBD}" destId="{CABEE897-9E7E-4201-8561-581CE3787D67}" srcOrd="2" destOrd="0" presId="urn:diagrams.loki3.com/BracketList+Icon"/>
    <dgm:cxn modelId="{ED9C06DF-8EDE-4E06-AFF9-CB939F16E79D}" type="presParOf" srcId="{BA10E2B6-55AF-4B35-8CB9-3F837041BEBD}" destId="{4C9CC761-5341-49AB-AA50-189D98443633}" srcOrd="3" destOrd="0" presId="urn:diagrams.loki3.com/BracketList+Icon"/>
    <dgm:cxn modelId="{FD98B1AB-4BC8-49C3-8AC9-E49FA43AB0BF}" type="presParOf" srcId="{F3B106FF-6732-4AD4-84A6-D895A717105F}" destId="{C65E8F63-CCD7-4A70-A726-35A8EA283C76}" srcOrd="7" destOrd="0" presId="urn:diagrams.loki3.com/BracketList+Icon"/>
    <dgm:cxn modelId="{E82BCC86-A7A3-4887-93A8-E47AEF678385}" type="presParOf" srcId="{F3B106FF-6732-4AD4-84A6-D895A717105F}" destId="{1DB23A7F-708A-43E4-B1C9-13B6D22892B5}" srcOrd="8" destOrd="0" presId="urn:diagrams.loki3.com/BracketList+Icon"/>
    <dgm:cxn modelId="{53E20665-E66A-4E05-A7E2-9F0A9D6FB62F}" type="presParOf" srcId="{1DB23A7F-708A-43E4-B1C9-13B6D22892B5}" destId="{9E948516-3980-45B9-B62C-AFD3B884C8B9}" srcOrd="0" destOrd="0" presId="urn:diagrams.loki3.com/BracketList+Icon"/>
    <dgm:cxn modelId="{E0AD8024-F233-443A-8AB6-0A27AC028263}" type="presParOf" srcId="{1DB23A7F-708A-43E4-B1C9-13B6D22892B5}" destId="{C7AED741-D706-4D6A-9176-A8C9220FF69D}" srcOrd="1" destOrd="0" presId="urn:diagrams.loki3.com/BracketList+Icon"/>
    <dgm:cxn modelId="{0C819008-E8E3-4B19-9FB0-7E05E9496DED}" type="presParOf" srcId="{1DB23A7F-708A-43E4-B1C9-13B6D22892B5}" destId="{7BD14A66-9057-4C2D-BD47-F3326EF926C0}" srcOrd="2" destOrd="0" presId="urn:diagrams.loki3.com/BracketList+Icon"/>
    <dgm:cxn modelId="{7B2ACBEF-1CAF-4F67-8EE1-3C003CCA332D}" type="presParOf" srcId="{1DB23A7F-708A-43E4-B1C9-13B6D22892B5}" destId="{FB2D0525-F8BB-498D-BA90-A2A75B71576C}" srcOrd="3" destOrd="0" presId="urn:diagrams.loki3.com/BracketList+Icon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5D3CA0A-984D-4C8F-886B-B25D63AE6C8E}">
      <dsp:nvSpPr>
        <dsp:cNvPr id="0" name=""/>
        <dsp:cNvSpPr/>
      </dsp:nvSpPr>
      <dsp:spPr>
        <a:xfrm>
          <a:off x="0" y="285653"/>
          <a:ext cx="2057400" cy="3168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40640" rIns="113792" bIns="40640" numCol="1" spcCol="1270" anchor="ctr" anchorCtr="0">
          <a:noAutofit/>
        </a:bodyPr>
        <a:lstStyle/>
        <a:p>
          <a:pPr lvl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600" b="1" kern="1200" dirty="0" smtClean="0"/>
            <a:t>17/03</a:t>
          </a:r>
          <a:endParaRPr lang="pt-BR" sz="1600" b="1" kern="1200" dirty="0"/>
        </a:p>
      </dsp:txBody>
      <dsp:txXfrm>
        <a:off x="0" y="285653"/>
        <a:ext cx="2057400" cy="316800"/>
      </dsp:txXfrm>
    </dsp:sp>
    <dsp:sp modelId="{E9AFCB5B-DABD-46A0-A9F2-678929F86EA7}">
      <dsp:nvSpPr>
        <dsp:cNvPr id="0" name=""/>
        <dsp:cNvSpPr/>
      </dsp:nvSpPr>
      <dsp:spPr>
        <a:xfrm>
          <a:off x="2057399" y="8453"/>
          <a:ext cx="411480" cy="871200"/>
        </a:xfrm>
        <a:prstGeom prst="leftBrace">
          <a:avLst>
            <a:gd name="adj1" fmla="val 35000"/>
            <a:gd name="adj2" fmla="val 50000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35B6B56-5831-4C23-A805-6B0A481A5253}">
      <dsp:nvSpPr>
        <dsp:cNvPr id="0" name=""/>
        <dsp:cNvSpPr/>
      </dsp:nvSpPr>
      <dsp:spPr>
        <a:xfrm>
          <a:off x="2633471" y="8453"/>
          <a:ext cx="5596128" cy="87120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pt-BR" sz="1600" kern="1200" dirty="0" smtClean="0"/>
            <a:t>Apresentação do Curso</a:t>
          </a:r>
          <a:endParaRPr lang="pt-BR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pt-BR" sz="1600" kern="1200" dirty="0" err="1" smtClean="0"/>
            <a:t>Factory</a:t>
          </a:r>
          <a:r>
            <a:rPr lang="pt-BR" sz="1600" kern="1200" dirty="0" smtClean="0"/>
            <a:t> </a:t>
          </a:r>
          <a:r>
            <a:rPr lang="pt-BR" sz="1600" kern="1200" dirty="0" err="1" smtClean="0"/>
            <a:t>Method</a:t>
          </a:r>
          <a:endParaRPr lang="pt-BR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pt-BR" sz="1600" kern="1200" dirty="0" err="1" smtClean="0"/>
            <a:t>Singleton</a:t>
          </a:r>
          <a:endParaRPr lang="pt-BR" sz="1600" kern="1200" dirty="0"/>
        </a:p>
      </dsp:txBody>
      <dsp:txXfrm>
        <a:off x="2633471" y="8453"/>
        <a:ext cx="5596128" cy="871200"/>
      </dsp:txXfrm>
    </dsp:sp>
    <dsp:sp modelId="{A498ACCF-74E1-4847-965B-82ECAAD9C82D}">
      <dsp:nvSpPr>
        <dsp:cNvPr id="0" name=""/>
        <dsp:cNvSpPr/>
      </dsp:nvSpPr>
      <dsp:spPr>
        <a:xfrm>
          <a:off x="0" y="1214453"/>
          <a:ext cx="2057400" cy="3168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40640" rIns="113792" bIns="40640" numCol="1" spcCol="1270" anchor="ctr" anchorCtr="0">
          <a:noAutofit/>
        </a:bodyPr>
        <a:lstStyle/>
        <a:p>
          <a:pPr lvl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600" b="1" kern="1200" dirty="0" smtClean="0"/>
            <a:t>19/03</a:t>
          </a:r>
          <a:endParaRPr lang="pt-BR" sz="1600" b="1" kern="1200" dirty="0"/>
        </a:p>
      </dsp:txBody>
      <dsp:txXfrm>
        <a:off x="0" y="1214453"/>
        <a:ext cx="2057400" cy="316800"/>
      </dsp:txXfrm>
    </dsp:sp>
    <dsp:sp modelId="{8E3D55A5-DDC0-42BA-B36C-7FDC11A79B3E}">
      <dsp:nvSpPr>
        <dsp:cNvPr id="0" name=""/>
        <dsp:cNvSpPr/>
      </dsp:nvSpPr>
      <dsp:spPr>
        <a:xfrm>
          <a:off x="2057399" y="937253"/>
          <a:ext cx="411480" cy="871200"/>
        </a:xfrm>
        <a:prstGeom prst="leftBrace">
          <a:avLst>
            <a:gd name="adj1" fmla="val 35000"/>
            <a:gd name="adj2" fmla="val 50000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2A21259-EC5E-4E6C-AA26-25AF4D01FC83}">
      <dsp:nvSpPr>
        <dsp:cNvPr id="0" name=""/>
        <dsp:cNvSpPr/>
      </dsp:nvSpPr>
      <dsp:spPr>
        <a:xfrm>
          <a:off x="2633471" y="937253"/>
          <a:ext cx="5596128" cy="87120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Decorator</a:t>
          </a:r>
          <a:endParaRPr lang="pt-BR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Strategy</a:t>
          </a:r>
          <a:endParaRPr lang="pt-BR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pt-BR" sz="1600" kern="1200" dirty="0" err="1" smtClean="0"/>
            <a:t>Template</a:t>
          </a:r>
          <a:r>
            <a:rPr lang="pt-BR" sz="1600" kern="1200" dirty="0" smtClean="0"/>
            <a:t> </a:t>
          </a:r>
          <a:r>
            <a:rPr lang="pt-BR" sz="1600" kern="1200" dirty="0" err="1" smtClean="0"/>
            <a:t>Method</a:t>
          </a:r>
          <a:endParaRPr lang="pt-BR" sz="1600" kern="1200" dirty="0"/>
        </a:p>
      </dsp:txBody>
      <dsp:txXfrm>
        <a:off x="2633471" y="937253"/>
        <a:ext cx="5596128" cy="871200"/>
      </dsp:txXfrm>
    </dsp:sp>
    <dsp:sp modelId="{0ACDDF0A-A39B-4842-A6E5-ED061165A44B}">
      <dsp:nvSpPr>
        <dsp:cNvPr id="0" name=""/>
        <dsp:cNvSpPr/>
      </dsp:nvSpPr>
      <dsp:spPr>
        <a:xfrm>
          <a:off x="0" y="2014553"/>
          <a:ext cx="2057400" cy="3168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40640" rIns="113792" bIns="40640" numCol="1" spcCol="1270" anchor="ctr" anchorCtr="0">
          <a:noAutofit/>
        </a:bodyPr>
        <a:lstStyle/>
        <a:p>
          <a:pPr lvl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600" b="1" kern="1200" dirty="0" smtClean="0"/>
            <a:t>21/03</a:t>
          </a:r>
          <a:endParaRPr lang="pt-BR" sz="1600" b="1" kern="1200" dirty="0"/>
        </a:p>
      </dsp:txBody>
      <dsp:txXfrm>
        <a:off x="0" y="2014553"/>
        <a:ext cx="2057400" cy="316800"/>
      </dsp:txXfrm>
    </dsp:sp>
    <dsp:sp modelId="{23E89E90-B36E-4BD8-939A-D40B0CC1C6C2}">
      <dsp:nvSpPr>
        <dsp:cNvPr id="0" name=""/>
        <dsp:cNvSpPr/>
      </dsp:nvSpPr>
      <dsp:spPr>
        <a:xfrm>
          <a:off x="2057399" y="1866053"/>
          <a:ext cx="411480" cy="613800"/>
        </a:xfrm>
        <a:prstGeom prst="leftBrace">
          <a:avLst>
            <a:gd name="adj1" fmla="val 35000"/>
            <a:gd name="adj2" fmla="val 50000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6147BA5-E6D6-4A07-8B5B-2988247839E6}">
      <dsp:nvSpPr>
        <dsp:cNvPr id="0" name=""/>
        <dsp:cNvSpPr/>
      </dsp:nvSpPr>
      <dsp:spPr>
        <a:xfrm>
          <a:off x="2633471" y="1866053"/>
          <a:ext cx="5596128" cy="61380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State</a:t>
          </a:r>
          <a:endParaRPr lang="pt-BR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Observer</a:t>
          </a:r>
          <a:endParaRPr lang="pt-BR" sz="1600" kern="1200" dirty="0"/>
        </a:p>
      </dsp:txBody>
      <dsp:txXfrm>
        <a:off x="2633471" y="1866053"/>
        <a:ext cx="5596128" cy="613800"/>
      </dsp:txXfrm>
    </dsp:sp>
    <dsp:sp modelId="{D6233FD4-D77C-40D7-9B17-0B2C4903DCF8}">
      <dsp:nvSpPr>
        <dsp:cNvPr id="0" name=""/>
        <dsp:cNvSpPr/>
      </dsp:nvSpPr>
      <dsp:spPr>
        <a:xfrm>
          <a:off x="0" y="2959131"/>
          <a:ext cx="2057400" cy="4653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60960" rIns="170688" bIns="60960" numCol="1" spcCol="1270" anchor="ctr" anchorCtr="0">
          <a:noAutofit/>
        </a:bodyPr>
        <a:lstStyle/>
        <a:p>
          <a:pPr lvl="0" algn="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400" b="1" kern="1200" dirty="0" smtClean="0"/>
            <a:t>24/03</a:t>
          </a:r>
          <a:endParaRPr lang="pt-BR" sz="2400" b="1" kern="1200" dirty="0"/>
        </a:p>
      </dsp:txBody>
      <dsp:txXfrm>
        <a:off x="0" y="2959131"/>
        <a:ext cx="2057400" cy="465300"/>
      </dsp:txXfrm>
    </dsp:sp>
    <dsp:sp modelId="{F9C7A7A5-0E5C-4A0E-88FE-CE132EF206CB}">
      <dsp:nvSpPr>
        <dsp:cNvPr id="0" name=""/>
        <dsp:cNvSpPr/>
      </dsp:nvSpPr>
      <dsp:spPr>
        <a:xfrm>
          <a:off x="2057399" y="2537453"/>
          <a:ext cx="411480" cy="1308656"/>
        </a:xfrm>
        <a:prstGeom prst="leftBrace">
          <a:avLst>
            <a:gd name="adj1" fmla="val 35000"/>
            <a:gd name="adj2" fmla="val 50000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C9CC761-5341-49AB-AA50-189D98443633}">
      <dsp:nvSpPr>
        <dsp:cNvPr id="0" name=""/>
        <dsp:cNvSpPr/>
      </dsp:nvSpPr>
      <dsp:spPr>
        <a:xfrm>
          <a:off x="2633471" y="2537453"/>
          <a:ext cx="5596128" cy="130865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smtClean="0"/>
            <a:t>Chain of Responsibility</a:t>
          </a:r>
          <a:endParaRPr lang="pt-BR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smtClean="0"/>
            <a:t>Proxy</a:t>
          </a:r>
          <a:endParaRPr lang="pt-BR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pt-BR" sz="2400" kern="1200" dirty="0" err="1" smtClean="0"/>
            <a:t>Façade</a:t>
          </a:r>
          <a:endParaRPr lang="pt-BR" sz="2400" kern="1200" dirty="0"/>
        </a:p>
      </dsp:txBody>
      <dsp:txXfrm>
        <a:off x="2633471" y="2537453"/>
        <a:ext cx="5596128" cy="1308656"/>
      </dsp:txXfrm>
    </dsp:sp>
    <dsp:sp modelId="{9E948516-3980-45B9-B62C-AFD3B884C8B9}">
      <dsp:nvSpPr>
        <dsp:cNvPr id="0" name=""/>
        <dsp:cNvSpPr/>
      </dsp:nvSpPr>
      <dsp:spPr>
        <a:xfrm>
          <a:off x="0" y="4052209"/>
          <a:ext cx="2055390" cy="3168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40640" rIns="113792" bIns="40640" numCol="1" spcCol="1270" anchor="ctr" anchorCtr="0">
          <a:noAutofit/>
        </a:bodyPr>
        <a:lstStyle/>
        <a:p>
          <a:pPr lvl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/>
            <a:t>26/03</a:t>
          </a:r>
          <a:endParaRPr lang="pt-BR" sz="1600" kern="1200" dirty="0"/>
        </a:p>
      </dsp:txBody>
      <dsp:txXfrm>
        <a:off x="0" y="4052209"/>
        <a:ext cx="2055390" cy="316800"/>
      </dsp:txXfrm>
    </dsp:sp>
    <dsp:sp modelId="{C7AED741-D706-4D6A-9176-A8C9220FF69D}">
      <dsp:nvSpPr>
        <dsp:cNvPr id="0" name=""/>
        <dsp:cNvSpPr/>
      </dsp:nvSpPr>
      <dsp:spPr>
        <a:xfrm>
          <a:off x="2055390" y="3903709"/>
          <a:ext cx="411078" cy="613800"/>
        </a:xfrm>
        <a:prstGeom prst="leftBrace">
          <a:avLst>
            <a:gd name="adj1" fmla="val 35000"/>
            <a:gd name="adj2" fmla="val 50000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B2D0525-F8BB-498D-BA90-A2A75B71576C}">
      <dsp:nvSpPr>
        <dsp:cNvPr id="0" name=""/>
        <dsp:cNvSpPr/>
      </dsp:nvSpPr>
      <dsp:spPr>
        <a:xfrm>
          <a:off x="2630900" y="3903709"/>
          <a:ext cx="5590663" cy="61380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err="1" smtClean="0"/>
            <a:t>Avaliação</a:t>
          </a:r>
          <a:r>
            <a:rPr lang="en-US" sz="1600" kern="1200" dirty="0" smtClean="0"/>
            <a:t> (13h30–15h30)</a:t>
          </a:r>
          <a:endParaRPr lang="pt-BR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pt-BR" sz="1600" kern="1200" dirty="0" smtClean="0"/>
            <a:t>Avaliação (16h00-18h00)</a:t>
          </a:r>
          <a:endParaRPr lang="pt-BR" sz="1600" kern="1200" dirty="0"/>
        </a:p>
      </dsp:txBody>
      <dsp:txXfrm>
        <a:off x="2630900" y="3903709"/>
        <a:ext cx="5590663" cy="613800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38C0E3-0C06-4109-9D7B-AD812359BE43}">
      <dsp:nvSpPr>
        <dsp:cNvPr id="0" name=""/>
        <dsp:cNvSpPr/>
      </dsp:nvSpPr>
      <dsp:spPr>
        <a:xfrm>
          <a:off x="2984033" y="1292945"/>
          <a:ext cx="4846141" cy="3232376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0" tIns="462280" rIns="462280" bIns="462280" numCol="1" spcCol="1270" anchor="ctr" anchorCtr="0">
          <a:noAutofit/>
        </a:bodyPr>
        <a:lstStyle/>
        <a:p>
          <a:pPr lvl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6500" kern="1200" dirty="0" smtClean="0"/>
            <a:t>Avaliação</a:t>
          </a:r>
        </a:p>
      </dsp:txBody>
      <dsp:txXfrm>
        <a:off x="3759416" y="1292945"/>
        <a:ext cx="4070758" cy="3232376"/>
      </dsp:txXfrm>
    </dsp:sp>
    <dsp:sp modelId="{CE1A3F32-4A65-4158-A1B6-3A6916C74D40}">
      <dsp:nvSpPr>
        <dsp:cNvPr id="0" name=""/>
        <dsp:cNvSpPr/>
      </dsp:nvSpPr>
      <dsp:spPr>
        <a:xfrm>
          <a:off x="399424" y="641"/>
          <a:ext cx="3230760" cy="3230760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6500" kern="1200" dirty="0" smtClean="0"/>
            <a:t>26/03</a:t>
          </a:r>
          <a:endParaRPr lang="pt-BR" sz="6500" kern="1200" dirty="0"/>
        </a:p>
      </dsp:txBody>
      <dsp:txXfrm>
        <a:off x="872558" y="473775"/>
        <a:ext cx="2284492" cy="2284492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5D3CA0A-984D-4C8F-886B-B25D63AE6C8E}">
      <dsp:nvSpPr>
        <dsp:cNvPr id="0" name=""/>
        <dsp:cNvSpPr/>
      </dsp:nvSpPr>
      <dsp:spPr>
        <a:xfrm>
          <a:off x="0" y="313125"/>
          <a:ext cx="2057400" cy="3407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45720" rIns="128016" bIns="45720" numCol="1" spcCol="1270" anchor="ctr" anchorCtr="0">
          <a:noAutofit/>
        </a:bodyPr>
        <a:lstStyle/>
        <a:p>
          <a:pPr lvl="0" algn="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800" b="1" kern="1200" dirty="0" smtClean="0"/>
            <a:t>17/03</a:t>
          </a:r>
          <a:endParaRPr lang="pt-BR" sz="1800" b="1" kern="1200" dirty="0"/>
        </a:p>
      </dsp:txBody>
      <dsp:txXfrm>
        <a:off x="0" y="313125"/>
        <a:ext cx="2057400" cy="340752"/>
      </dsp:txXfrm>
    </dsp:sp>
    <dsp:sp modelId="{E9AFCB5B-DABD-46A0-A9F2-678929F86EA7}">
      <dsp:nvSpPr>
        <dsp:cNvPr id="0" name=""/>
        <dsp:cNvSpPr/>
      </dsp:nvSpPr>
      <dsp:spPr>
        <a:xfrm>
          <a:off x="2057399" y="4318"/>
          <a:ext cx="411480" cy="958367"/>
        </a:xfrm>
        <a:prstGeom prst="leftBrace">
          <a:avLst>
            <a:gd name="adj1" fmla="val 35000"/>
            <a:gd name="adj2" fmla="val 50000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35B6B56-5831-4C23-A805-6B0A481A5253}">
      <dsp:nvSpPr>
        <dsp:cNvPr id="0" name=""/>
        <dsp:cNvSpPr/>
      </dsp:nvSpPr>
      <dsp:spPr>
        <a:xfrm>
          <a:off x="2633471" y="4318"/>
          <a:ext cx="5596128" cy="95836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pt-BR" sz="1800" kern="1200" dirty="0" smtClean="0"/>
            <a:t>Apresentação do Curso</a:t>
          </a:r>
          <a:endParaRPr lang="pt-BR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pt-BR" sz="1800" kern="1200" dirty="0" err="1" smtClean="0"/>
            <a:t>Factory</a:t>
          </a:r>
          <a:r>
            <a:rPr lang="pt-BR" sz="1800" kern="1200" dirty="0" smtClean="0"/>
            <a:t> </a:t>
          </a:r>
          <a:r>
            <a:rPr lang="pt-BR" sz="1800" kern="1200" dirty="0" err="1" smtClean="0"/>
            <a:t>Method</a:t>
          </a:r>
          <a:endParaRPr lang="pt-BR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pt-BR" sz="1800" kern="1200" dirty="0" err="1" smtClean="0"/>
            <a:t>Singleton</a:t>
          </a:r>
          <a:endParaRPr lang="pt-BR" sz="1800" kern="1200" dirty="0"/>
        </a:p>
      </dsp:txBody>
      <dsp:txXfrm>
        <a:off x="2633471" y="4318"/>
        <a:ext cx="5596128" cy="958367"/>
      </dsp:txXfrm>
    </dsp:sp>
    <dsp:sp modelId="{A498ACCF-74E1-4847-965B-82ECAAD9C82D}">
      <dsp:nvSpPr>
        <dsp:cNvPr id="0" name=""/>
        <dsp:cNvSpPr/>
      </dsp:nvSpPr>
      <dsp:spPr>
        <a:xfrm>
          <a:off x="0" y="1289194"/>
          <a:ext cx="2057400" cy="3407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45720" rIns="128016" bIns="45720" numCol="1" spcCol="1270" anchor="ctr" anchorCtr="0">
          <a:noAutofit/>
        </a:bodyPr>
        <a:lstStyle/>
        <a:p>
          <a:pPr lvl="0" algn="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800" b="1" kern="1200" dirty="0" smtClean="0"/>
            <a:t>19/03</a:t>
          </a:r>
          <a:endParaRPr lang="pt-BR" sz="1800" b="1" kern="1200" dirty="0"/>
        </a:p>
      </dsp:txBody>
      <dsp:txXfrm>
        <a:off x="0" y="1289194"/>
        <a:ext cx="2057400" cy="340752"/>
      </dsp:txXfrm>
    </dsp:sp>
    <dsp:sp modelId="{8E3D55A5-DDC0-42BA-B36C-7FDC11A79B3E}">
      <dsp:nvSpPr>
        <dsp:cNvPr id="0" name=""/>
        <dsp:cNvSpPr/>
      </dsp:nvSpPr>
      <dsp:spPr>
        <a:xfrm>
          <a:off x="2057400" y="980387"/>
          <a:ext cx="411480" cy="958367"/>
        </a:xfrm>
        <a:prstGeom prst="leftBrace">
          <a:avLst>
            <a:gd name="adj1" fmla="val 35000"/>
            <a:gd name="adj2" fmla="val 50000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2A21259-EC5E-4E6C-AA26-25AF4D01FC83}">
      <dsp:nvSpPr>
        <dsp:cNvPr id="0" name=""/>
        <dsp:cNvSpPr/>
      </dsp:nvSpPr>
      <dsp:spPr>
        <a:xfrm>
          <a:off x="2633472" y="980387"/>
          <a:ext cx="5596128" cy="95836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/>
            <a:t>Decorator</a:t>
          </a:r>
          <a:endParaRPr lang="pt-BR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/>
            <a:t>Strategy</a:t>
          </a:r>
          <a:endParaRPr lang="pt-BR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pt-BR" sz="1800" kern="1200" dirty="0" err="1" smtClean="0"/>
            <a:t>Template</a:t>
          </a:r>
          <a:r>
            <a:rPr lang="pt-BR" sz="1800" kern="1200" dirty="0" smtClean="0"/>
            <a:t> </a:t>
          </a:r>
          <a:r>
            <a:rPr lang="pt-BR" sz="1800" kern="1200" dirty="0" err="1" smtClean="0"/>
            <a:t>Method</a:t>
          </a:r>
          <a:endParaRPr lang="pt-BR" sz="1800" kern="1200" dirty="0"/>
        </a:p>
      </dsp:txBody>
      <dsp:txXfrm>
        <a:off x="2633472" y="980387"/>
        <a:ext cx="5596128" cy="958367"/>
      </dsp:txXfrm>
    </dsp:sp>
    <dsp:sp modelId="{0ACDDF0A-A39B-4842-A6E5-ED061165A44B}">
      <dsp:nvSpPr>
        <dsp:cNvPr id="0" name=""/>
        <dsp:cNvSpPr/>
      </dsp:nvSpPr>
      <dsp:spPr>
        <a:xfrm>
          <a:off x="0" y="2121508"/>
          <a:ext cx="2057400" cy="3407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45720" rIns="128016" bIns="45720" numCol="1" spcCol="1270" anchor="ctr" anchorCtr="0">
          <a:noAutofit/>
        </a:bodyPr>
        <a:lstStyle/>
        <a:p>
          <a:pPr lvl="0" algn="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800" b="1" kern="1200" dirty="0" smtClean="0"/>
            <a:t>21/03</a:t>
          </a:r>
          <a:endParaRPr lang="pt-BR" sz="1800" b="1" kern="1200" dirty="0"/>
        </a:p>
      </dsp:txBody>
      <dsp:txXfrm>
        <a:off x="0" y="2121508"/>
        <a:ext cx="2057400" cy="340752"/>
      </dsp:txXfrm>
    </dsp:sp>
    <dsp:sp modelId="{23E89E90-B36E-4BD8-939A-D40B0CC1C6C2}">
      <dsp:nvSpPr>
        <dsp:cNvPr id="0" name=""/>
        <dsp:cNvSpPr/>
      </dsp:nvSpPr>
      <dsp:spPr>
        <a:xfrm>
          <a:off x="2057400" y="1956456"/>
          <a:ext cx="411480" cy="670857"/>
        </a:xfrm>
        <a:prstGeom prst="leftBrace">
          <a:avLst>
            <a:gd name="adj1" fmla="val 35000"/>
            <a:gd name="adj2" fmla="val 50000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6147BA5-E6D6-4A07-8B5B-2988247839E6}">
      <dsp:nvSpPr>
        <dsp:cNvPr id="0" name=""/>
        <dsp:cNvSpPr/>
      </dsp:nvSpPr>
      <dsp:spPr>
        <a:xfrm>
          <a:off x="2633472" y="1956456"/>
          <a:ext cx="5596128" cy="67085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/>
            <a:t>State</a:t>
          </a:r>
          <a:endParaRPr lang="pt-BR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/>
            <a:t>Observer</a:t>
          </a:r>
          <a:endParaRPr lang="pt-BR" sz="1800" kern="1200" dirty="0"/>
        </a:p>
      </dsp:txBody>
      <dsp:txXfrm>
        <a:off x="2633472" y="1956456"/>
        <a:ext cx="5596128" cy="670857"/>
      </dsp:txXfrm>
    </dsp:sp>
    <dsp:sp modelId="{D6233FD4-D77C-40D7-9B17-0B2C4903DCF8}">
      <dsp:nvSpPr>
        <dsp:cNvPr id="0" name=""/>
        <dsp:cNvSpPr/>
      </dsp:nvSpPr>
      <dsp:spPr>
        <a:xfrm>
          <a:off x="0" y="2953821"/>
          <a:ext cx="2057400" cy="3407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45720" rIns="128016" bIns="45720" numCol="1" spcCol="1270" anchor="ctr" anchorCtr="0">
          <a:noAutofit/>
        </a:bodyPr>
        <a:lstStyle/>
        <a:p>
          <a:pPr lvl="0" algn="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800" b="1" kern="1200" dirty="0" smtClean="0"/>
            <a:t>24/03</a:t>
          </a:r>
          <a:endParaRPr lang="pt-BR" sz="1800" b="1" kern="1200" dirty="0"/>
        </a:p>
      </dsp:txBody>
      <dsp:txXfrm>
        <a:off x="0" y="2953821"/>
        <a:ext cx="2057400" cy="340752"/>
      </dsp:txXfrm>
    </dsp:sp>
    <dsp:sp modelId="{F9C7A7A5-0E5C-4A0E-88FE-CE132EF206CB}">
      <dsp:nvSpPr>
        <dsp:cNvPr id="0" name=""/>
        <dsp:cNvSpPr/>
      </dsp:nvSpPr>
      <dsp:spPr>
        <a:xfrm>
          <a:off x="2057400" y="2645014"/>
          <a:ext cx="411480" cy="958367"/>
        </a:xfrm>
        <a:prstGeom prst="leftBrace">
          <a:avLst>
            <a:gd name="adj1" fmla="val 35000"/>
            <a:gd name="adj2" fmla="val 50000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C9CC761-5341-49AB-AA50-189D98443633}">
      <dsp:nvSpPr>
        <dsp:cNvPr id="0" name=""/>
        <dsp:cNvSpPr/>
      </dsp:nvSpPr>
      <dsp:spPr>
        <a:xfrm>
          <a:off x="2633472" y="2645014"/>
          <a:ext cx="5596128" cy="95836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/>
            <a:t>Chain of Responsibility</a:t>
          </a:r>
          <a:endParaRPr lang="pt-BR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/>
            <a:t>Proxy</a:t>
          </a:r>
          <a:endParaRPr lang="pt-BR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pt-BR" sz="1800" kern="1200" dirty="0" err="1" smtClean="0"/>
            <a:t>Façade</a:t>
          </a:r>
          <a:endParaRPr lang="pt-BR" sz="1800" kern="1200" dirty="0"/>
        </a:p>
      </dsp:txBody>
      <dsp:txXfrm>
        <a:off x="2633472" y="2645014"/>
        <a:ext cx="5596128" cy="958367"/>
      </dsp:txXfrm>
    </dsp:sp>
    <dsp:sp modelId="{9E948516-3980-45B9-B62C-AFD3B884C8B9}">
      <dsp:nvSpPr>
        <dsp:cNvPr id="0" name=""/>
        <dsp:cNvSpPr/>
      </dsp:nvSpPr>
      <dsp:spPr>
        <a:xfrm>
          <a:off x="0" y="3846223"/>
          <a:ext cx="2057400" cy="4502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60960" rIns="170688" bIns="60960" numCol="1" spcCol="1270" anchor="ctr" anchorCtr="0">
          <a:noAutofit/>
        </a:bodyPr>
        <a:lstStyle/>
        <a:p>
          <a:pPr lvl="0" algn="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/>
            <a:t>27/03</a:t>
          </a:r>
          <a:endParaRPr lang="pt-BR" sz="2400" kern="1200" dirty="0"/>
        </a:p>
      </dsp:txBody>
      <dsp:txXfrm>
        <a:off x="0" y="3846223"/>
        <a:ext cx="2057400" cy="450280"/>
      </dsp:txXfrm>
    </dsp:sp>
    <dsp:sp modelId="{C7AED741-D706-4D6A-9176-A8C9220FF69D}">
      <dsp:nvSpPr>
        <dsp:cNvPr id="0" name=""/>
        <dsp:cNvSpPr/>
      </dsp:nvSpPr>
      <dsp:spPr>
        <a:xfrm>
          <a:off x="2057400" y="3621083"/>
          <a:ext cx="411480" cy="900561"/>
        </a:xfrm>
        <a:prstGeom prst="leftBrace">
          <a:avLst>
            <a:gd name="adj1" fmla="val 35000"/>
            <a:gd name="adj2" fmla="val 50000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B2D0525-F8BB-498D-BA90-A2A75B71576C}">
      <dsp:nvSpPr>
        <dsp:cNvPr id="0" name=""/>
        <dsp:cNvSpPr/>
      </dsp:nvSpPr>
      <dsp:spPr>
        <a:xfrm>
          <a:off x="2633472" y="3621083"/>
          <a:ext cx="5596128" cy="900561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err="1" smtClean="0"/>
            <a:t>Avaliação</a:t>
          </a:r>
          <a:r>
            <a:rPr lang="en-US" sz="2400" kern="1200" dirty="0" smtClean="0"/>
            <a:t> (13h30–15h30)</a:t>
          </a:r>
          <a:endParaRPr lang="pt-BR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pt-BR" sz="2400" kern="1200" dirty="0" smtClean="0"/>
            <a:t>Avaliação (16h00-18h00)</a:t>
          </a:r>
          <a:endParaRPr lang="pt-BR" sz="2400" kern="1200" dirty="0"/>
        </a:p>
      </dsp:txBody>
      <dsp:txXfrm>
        <a:off x="2633472" y="3621083"/>
        <a:ext cx="5596128" cy="900561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49B99F-BE88-4571-A184-7FAB9CFF11FC}">
      <dsp:nvSpPr>
        <dsp:cNvPr id="0" name=""/>
        <dsp:cNvSpPr/>
      </dsp:nvSpPr>
      <dsp:spPr>
        <a:xfrm>
          <a:off x="0" y="1199240"/>
          <a:ext cx="8229600" cy="48116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38708" tIns="1353820" rIns="638708" bIns="227584" numCol="1" spcCol="1270" anchor="t" anchorCtr="0">
          <a:noAutofit/>
        </a:bodyPr>
        <a:lstStyle/>
        <a:p>
          <a:pPr marL="285750" lvl="1" indent="-285750" algn="l" defTabSz="1689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pt-BR" sz="3800" kern="1200" dirty="0" smtClean="0"/>
            <a:t>Individual</a:t>
          </a:r>
          <a:endParaRPr lang="pt-BR" sz="3800" kern="1200" dirty="0"/>
        </a:p>
        <a:p>
          <a:pPr marL="285750" lvl="1" indent="-285750" algn="l" defTabSz="1689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pt-BR" sz="3800" kern="1200" dirty="0" smtClean="0"/>
            <a:t>Pode consultar as práticas, livros, Google, etc.</a:t>
          </a:r>
          <a:endParaRPr lang="pt-BR" sz="3800" kern="1200" dirty="0"/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pt-BR" sz="3200" kern="1200" dirty="0" smtClean="0">
              <a:hlinkClick xmlns:r="http://schemas.openxmlformats.org/officeDocument/2006/relationships" r:id="rId1" action="ppaction://hlinkfile"/>
            </a:rPr>
            <a:t>\\mga-ntleonam\@Compart\Patterns</a:t>
          </a:r>
          <a:endParaRPr lang="pt-BR" sz="3200" kern="1200" dirty="0"/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pt-BR" sz="3200" kern="1200" dirty="0" smtClean="0"/>
            <a:t>Compactar e </a:t>
          </a:r>
          <a:r>
            <a:rPr lang="pt-BR" sz="3200" kern="1200" dirty="0" err="1" smtClean="0"/>
            <a:t>enivar</a:t>
          </a:r>
          <a:r>
            <a:rPr lang="pt-BR" sz="3200" kern="1200" dirty="0" smtClean="0"/>
            <a:t> para </a:t>
          </a:r>
          <a:r>
            <a:rPr lang="pt-BR" sz="3200" b="1" kern="1200" dirty="0" smtClean="0"/>
            <a:t>leonam.anjos@benner.com.br</a:t>
          </a:r>
          <a:endParaRPr lang="pt-BR" sz="3200" b="1" kern="1200" dirty="0"/>
        </a:p>
      </dsp:txBody>
      <dsp:txXfrm>
        <a:off x="0" y="1199240"/>
        <a:ext cx="8229600" cy="4811625"/>
      </dsp:txXfrm>
    </dsp:sp>
    <dsp:sp modelId="{71D42E9B-7463-4BAF-8CD4-06AD3EF89CCC}">
      <dsp:nvSpPr>
        <dsp:cNvPr id="0" name=""/>
        <dsp:cNvSpPr/>
      </dsp:nvSpPr>
      <dsp:spPr>
        <a:xfrm>
          <a:off x="411480" y="239840"/>
          <a:ext cx="5760720" cy="191880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17742" tIns="0" rIns="217742" bIns="0" numCol="1" spcCol="1270" anchor="ctr" anchorCtr="0">
          <a:noAutofit/>
        </a:bodyPr>
        <a:lstStyle/>
        <a:p>
          <a:pPr lvl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6500" kern="1200" dirty="0" smtClean="0"/>
            <a:t>Avaliação</a:t>
          </a:r>
          <a:endParaRPr lang="pt-BR" sz="6500" kern="1200" dirty="0"/>
        </a:p>
      </dsp:txBody>
      <dsp:txXfrm>
        <a:off x="505148" y="333508"/>
        <a:ext cx="5573384" cy="173146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8/layout/VerticalCircleList">
  <dgm:title val=""/>
  <dgm:desc val=""/>
  <dgm:catLst>
    <dgm:cat type="list" pri="23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41" srcId="1" destId="11" srcOrd="0" destOrd="0"/>
        <dgm:cxn modelId="42" srcId="1" destId="12" srcOrd="1" destOrd="0"/>
        <dgm:cxn modelId="5" srcId="0" destId="2" srcOrd="0" destOrd="0"/>
        <dgm:cxn modelId="51" srcId="2" destId="21" srcOrd="0" destOrd="0"/>
        <dgm:cxn modelId="52" srcId="2" destId="22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</dgm:varLst>
    <dgm:alg type="lin">
      <dgm:param type="linDir" val="fromT"/>
      <dgm:param type="fallback" val="2D"/>
    </dgm:alg>
    <dgm:shape xmlns:r="http://schemas.openxmlformats.org/officeDocument/2006/relationships" r:blip="">
      <dgm:adjLst/>
    </dgm:shape>
    <dgm:presOf/>
    <dgm:constrLst>
      <dgm:constr type="w" for="ch" forName="withChildren" refType="w"/>
      <dgm:constr type="h" for="ch" forName="withChildren" refType="w" fact="0.909"/>
      <dgm:constr type="w" for="ch" forName="noChildren" refType="w"/>
      <dgm:constr type="h" for="ch" forName="noChildren" refType="w" fact="0.164"/>
      <dgm:constr type="w" for="ch" forName="overlap" val="1"/>
      <dgm:constr type="h" for="ch" forName="overlap" refType="w" refFor="ch" refForName="withChildren" fact="-0.089"/>
      <dgm:constr type="primFontSz" for="des" forName="txLvl1" op="equ" val="65"/>
      <dgm:constr type="primFontSz" for="des" forName="txLvlOnly1" refType="primFontSz" refFor="des" refForName="txLvl1" op="equ"/>
      <dgm:constr type="primFontSz" for="des" forName="txLvl2" refType="primFontSz" refFor="des" refForName="txLvl1" op="equ" fact="0.78"/>
      <dgm:constr type="primFontSz" for="des" forName="txLvl3" refType="primFontSz" refFor="des" refForName="txLvl1" op="equ" fact="0.78"/>
      <dgm:constr type="userF" for="des" forName="lin" refType="primFontSz" refFor="des" refForName="txLvl2" op="equ"/>
    </dgm:constrLst>
    <dgm:forEach name="Name1" axis="ch" ptType="node">
      <dgm:choose name="Name2">
        <dgm:if name="Name3" axis="ch" ptType="node" func="cnt" op="gte" val="1">
          <dgm:layoutNode name="withChildren">
            <dgm:alg type="composite"/>
            <dgm:choose name="Name4">
              <dgm:if name="Name5" func="var" arg="dir" op="equ" val="norm">
                <dgm:constrLst>
                  <dgm:constr type="l" for="ch" forName="bigCircle"/>
                  <dgm:constr type="w" for="ch" forName="bigCircle" refType="h" refFor="ch" refForName="bigCircle"/>
                  <dgm:constr type="t" for="ch" forName="bigCircle"/>
                  <dgm:constr type="h" for="ch" forName="bigCircle" refType="h"/>
                  <dgm:constr type="l" for="ch" forName="medCircle" refType="w" fact="0.043"/>
                  <dgm:constr type="w" for="ch" forName="medCircle" refType="h" refFor="ch" refForName="medCircle"/>
                  <dgm:constr type="t" for="ch" forName="medCircle" refType="h" fact="0.042"/>
                  <dgm:constr type="h" for="ch" forName="medCircle" refType="h" fact="0.18"/>
                  <dgm:constr type="l" for="ch" forName="txLvl1" refType="ctrX" refFor="ch" refForName="medCircle"/>
                  <dgm:constr type="r" for="ch" forName="txLvl1" refType="w"/>
                  <dgm:constr type="h" for="ch" forName="txLvl1" refType="h" refFor="ch" refForName="medCircle"/>
                  <dgm:constr type="t" for="ch" forName="txLvl1" refType="t" refFor="ch" refForName="medCircle"/>
                  <dgm:constr type="l" for="ch" forName="lin" refType="ctrX" refFor="ch" refForName="medCircle"/>
                  <dgm:constr type="r" for="ch" forName="lin" refType="w"/>
                  <dgm:constr type="t" for="ch" forName="lin" refType="h" fact="0.222"/>
                  <dgm:constr type="h" for="ch" forName="lin" refType="h" fact="0.68"/>
                </dgm:constrLst>
              </dgm:if>
              <dgm:else name="Name6">
                <dgm:constrLst>
                  <dgm:constr type="r" for="ch" forName="bigCircle" refType="w"/>
                  <dgm:constr type="w" for="ch" forName="bigCircle" refType="h" refFor="ch" refForName="bigCircle"/>
                  <dgm:constr type="t" for="ch" forName="bigCircle"/>
                  <dgm:constr type="h" for="ch" forName="bigCircle" refType="h"/>
                  <dgm:constr type="r" for="ch" forName="medCircle" refType="w" fact="0.957"/>
                  <dgm:constr type="w" for="ch" forName="medCircle" refType="h" refFor="ch" refForName="medCircle"/>
                  <dgm:constr type="t" for="ch" forName="medCircle" refType="h" fact="0.042"/>
                  <dgm:constr type="h" for="ch" forName="medCircle" refType="h" fact="0.18"/>
                  <dgm:constr type="l" for="ch" forName="txLvl1"/>
                  <dgm:constr type="r" for="ch" forName="txLvl1" refType="ctrX" refFor="ch" refForName="medCircle"/>
                  <dgm:constr type="h" for="ch" forName="txLvl1" refType="h" refFor="ch" refForName="medCircle"/>
                  <dgm:constr type="t" for="ch" forName="txLvl1" refType="t" refFor="ch" refForName="medCircle"/>
                  <dgm:constr type="l" for="ch" forName="lin"/>
                  <dgm:constr type="r" for="ch" forName="lin" refType="ctrX" refFor="ch" refForName="medCircle"/>
                  <dgm:constr type="t" for="ch" forName="lin" refType="h" fact="0.222"/>
                  <dgm:constr type="h" for="ch" forName="lin" refType="h" fact="0.68"/>
                </dgm:constrLst>
              </dgm:else>
            </dgm:choose>
            <dgm:layoutNode name="bigCircle" styleLbl="vennNode1">
              <dgm:alg type="sp"/>
              <dgm:shape xmlns:r="http://schemas.openxmlformats.org/officeDocument/2006/relationships" type="ellipse" r:blip="">
                <dgm:adjLst/>
              </dgm:shape>
              <dgm:presOf/>
              <dgm:constrLst>
                <dgm:constr type="w" refType="h"/>
              </dgm:constrLst>
            </dgm:layoutNode>
            <dgm:layoutNode name="medCircle" styleLbl="vennNode1">
              <dgm:alg type="sp"/>
              <dgm:shape xmlns:r="http://schemas.openxmlformats.org/officeDocument/2006/relationships" type="ellipse" r:blip="">
                <dgm:adjLst/>
              </dgm:shape>
              <dgm:presOf/>
              <dgm:constrLst>
                <dgm:constr type="w" refType="h"/>
              </dgm:constrLst>
            </dgm:layoutNode>
            <dgm:layoutNode name="txLvl1" styleLbl="revTx">
              <dgm:choose name="Name7">
                <dgm:if name="Name8" func="var" arg="dir" op="equ" val="norm">
                  <dgm:alg type="tx">
                    <dgm:param type="parTxLTRAlign" val="l"/>
                    <dgm:param type="parTxRTLAlign" val="l"/>
                  </dgm:alg>
                </dgm:if>
                <dgm:else name="Name9">
                  <dgm:alg type="tx">
                    <dgm:param type="parTxLTRAlign" val="r"/>
                    <dgm:param type="parTxRTL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lin">
              <dgm:choose name="Name10">
                <dgm:if name="Name11" func="var" arg="dir" op="equ" val="norm">
                  <dgm:alg type="lin">
                    <dgm:param type="linDir" val="fromT"/>
                    <dgm:param type="vertAlign" val="t"/>
                    <dgm:param type="nodeHorzAlign" val="l"/>
                  </dgm:alg>
                </dgm:if>
                <dgm:else name="Name12">
                  <dgm:alg type="lin">
                    <dgm:param type="linDir" val="fromT"/>
                    <dgm:param type="vertAlign" val="t"/>
                    <dgm:param type="nodeHorzAlign" val="r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constrLst>
                <dgm:constr type="userF"/>
                <dgm:constr type="primFontSz" for="ch" forName="txLvl2" refType="userF"/>
                <dgm:constr type="w" for="ch" forName="txLvl2" refType="w"/>
                <dgm:constr type="h" for="ch" forName="txLvl2" refType="primFontSz" refFor="ch" refForName="txLvl2" fact="0.39"/>
                <dgm:constr type="w" for="ch" forName="txLvl3" refType="w"/>
                <dgm:constr type="h" for="ch" forName="txLvl3" refType="primFontSz" refFor="ch" refForName="txLvl2" fact="0.39"/>
                <dgm:constr type="h" for="ch" forName="smCircle" refType="primFontSz" refFor="ch" refForName="txLvl2" fact="0.14"/>
                <dgm:constr type="h" for="ch" forName="indentDot1" refType="primFontSz" refFor="ch" refForName="txLvl2" fact="0.14"/>
                <dgm:constr type="h" for="ch" forName="indentDot2" refType="primFontSz" refFor="ch" refForName="txLvl2" fact="0.14"/>
                <dgm:constr type="h" for="ch" forName="indentDot3" refType="primFontSz" refFor="ch" refForName="txLvl2" fact="0.14"/>
                <dgm:constr type="w" for="ch" forName="indentDot1" refType="w"/>
                <dgm:constr type="w" for="ch" forName="indentDot2" refType="w"/>
                <dgm:constr type="w" for="ch" forName="indentDot3" refType="w"/>
                <dgm:constr type="userI" for="ch" forName="txLvl3" refType="primFontSz" refFor="ch" refForName="txLvl2" fact="0.14"/>
                <dgm:constr type="userI" for="ch" forName="indentDot1" refType="primFontSz" refFor="ch" refForName="txLvl2" fact="0.14"/>
                <dgm:constr type="userI" for="ch" forName="indentDot2" refType="primFontSz" refFor="ch" refForName="txLvl2" fact="0.14"/>
                <dgm:constr type="userI" for="ch" forName="indentDot3" refType="primFontSz" refFor="ch" refForName="txLvl2" fact="0.14"/>
              </dgm:constrLst>
              <dgm:ruleLst>
                <dgm:rule type="primFontSz" for="ch" forName="txLvl2" val="5" fact="NaN" max="NaN"/>
              </dgm:ruleLst>
              <dgm:forEach name="Name13" axis="ch" ptType="node">
                <dgm:layoutNode name="txLvl2" styleLbl="revTx">
                  <dgm:choose name="Name14">
                    <dgm:if name="Name15" func="var" arg="dir" op="equ" val="norm">
                      <dgm:alg type="tx">
                        <dgm:param type="parTxLTRAlign" val="l"/>
                        <dgm:param type="parTxRTLAlign" val="l"/>
                      </dgm:alg>
                    </dgm:if>
                    <dgm:else name="Name16">
                      <dgm:alg type="tx">
                        <dgm:param type="parTxLTRAlign" val="r"/>
                        <dgm:param type="parTxRTLAlign" val="r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self" ptType="node"/>
                  <dgm:constrLst>
                    <dgm:constr type="lMarg"/>
                    <dgm:constr type="rMarg"/>
                    <dgm:constr type="tMarg" refType="primFontSz" fact="0.1"/>
                    <dgm:constr type="bMarg" refType="primFontSz" fact="0.1"/>
                  </dgm:constrLst>
                  <dgm:ruleLst>
                    <dgm:rule type="h" val="INF" fact="NaN" max="NaN"/>
                  </dgm:ruleLst>
                </dgm:layoutNode>
                <dgm:forEach name="Name17" axis="ch" ptType="node" cnt="1">
                  <dgm:layoutNode name="indentDot1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hoose name="Name18">
                      <dgm:if name="Name19" func="var" arg="dir" op="equ" val="norm">
                        <dgm:constrLst>
                          <dgm:constr type="userI"/>
                          <dgm:constr type="w" for="ch" forName="gap1" refType="userI" fact="3"/>
                          <dgm:constr type="w" for="ch" forName="smCircle1" refType="h"/>
                          <dgm:constr type="l" for="ch" forName="smCircle1" refType="r" refFor="ch" refForName="gap1"/>
                        </dgm:constrLst>
                      </dgm:if>
                      <dgm:else name="Name20">
                        <dgm:constrLst>
                          <dgm:constr type="userI"/>
                          <dgm:constr type="w" for="ch" forName="gap1" refType="userI" fact="3"/>
                          <dgm:constr type="w" for="ch" forName="smCircle1" refType="h"/>
                          <dgm:constr type="r" for="ch" forName="smCircle1" refType="l" refFor="ch" refForName="gap1"/>
                        </dgm:constrLst>
                      </dgm:else>
                    </dgm:choose>
                    <dgm:layoutNode name="gap1">
                      <dgm:alg type="sp"/>
                      <dgm:shape xmlns:r="http://schemas.openxmlformats.org/officeDocument/2006/relationships" type="rect" r:blip="" hideGeom="1">
                        <dgm:adjLst/>
                      </dgm:shape>
                      <dgm:presOf/>
                    </dgm:layoutNode>
                    <dgm:layoutNode name="smCircle1" styleLbl="vennNode1">
                      <dgm:alg type="sp"/>
                      <dgm:shape xmlns:r="http://schemas.openxmlformats.org/officeDocument/2006/relationships" type="ellipse" r:blip="">
                        <dgm:adjLst/>
                      </dgm:shape>
                      <dgm:presOf/>
                      <dgm:constrLst>
                        <dgm:constr type="w" refType="h"/>
                      </dgm:constrLst>
                    </dgm:layoutNode>
                  </dgm:layoutNode>
                </dgm:forEach>
                <dgm:forEach name="Name21" axis="ch" ptType="node">
                  <dgm:layoutNode name="txLvl3" styleLbl="revTx">
                    <dgm:varLst>
                      <dgm:bulletEnabled val="1"/>
                    </dgm:varLst>
                    <dgm:choose name="Name22">
                      <dgm:if name="Name23" func="var" arg="dir" op="equ" val="norm">
                        <dgm:alg type="tx">
                          <dgm:param type="parTxLTRAlign" val="l"/>
                          <dgm:param type="parTxRTLAlign" val="l"/>
                          <dgm:param type="shpTxLTRAlignCh" val="l"/>
                          <dgm:param type="shpTxRTLAlignCh" val="l"/>
                        </dgm:alg>
                      </dgm:if>
                      <dgm:else name="Name24">
                        <dgm:alg type="tx">
                          <dgm:param type="parTxLTRAlign" val="r"/>
                          <dgm:param type="parTxRTLAlign" val="r"/>
                          <dgm:param type="shpTxLTRAlignCh" val="r"/>
                          <dgm:param type="shpTxRTLAlignCh" val="r"/>
                        </dgm:alg>
                      </dgm:else>
                    </dgm:choose>
                    <dgm:shape xmlns:r="http://schemas.openxmlformats.org/officeDocument/2006/relationships" type="rect" r:blip="">
                      <dgm:adjLst/>
                    </dgm:shape>
                    <dgm:presOf axis="desOrSelf" ptType="node"/>
                    <dgm:choose name="Name25">
                      <dgm:if name="Name26" func="var" arg="dir" op="equ" val="norm">
                        <dgm:constrLst>
                          <dgm:constr type="userI"/>
                          <dgm:constr type="lMarg" refType="userI" fact="8.504"/>
                          <dgm:constr type="rMarg"/>
                          <dgm:constr type="tMarg" refType="primFontSz" fact="0.1"/>
                          <dgm:constr type="bMarg" refType="primFontSz" fact="0.1"/>
                        </dgm:constrLst>
                      </dgm:if>
                      <dgm:else name="Name27">
                        <dgm:constrLst>
                          <dgm:constr type="userI"/>
                          <dgm:constr type="lMarg"/>
                          <dgm:constr type="rMarg" refType="userI" fact="8.504"/>
                          <dgm:constr type="tMarg" refType="primFontSz" fact="0.1"/>
                          <dgm:constr type="bMarg" refType="primFontSz" fact="0.1"/>
                        </dgm:constrLst>
                      </dgm:else>
                    </dgm:choose>
                    <dgm:ruleLst>
                      <dgm:rule type="h" val="INF" fact="NaN" max="NaN"/>
                    </dgm:ruleLst>
                  </dgm:layoutNode>
                  <dgm:forEach name="Name28" axis="followSib" ptType="sibTrans" cnt="1">
                    <dgm:layoutNode name="indentDot2">
                      <dgm:alg type="composite"/>
                      <dgm:shape xmlns:r="http://schemas.openxmlformats.org/officeDocument/2006/relationships" r:blip="">
                        <dgm:adjLst/>
                      </dgm:shape>
                      <dgm:presOf/>
                      <dgm:choose name="Name29">
                        <dgm:if name="Name30" func="var" arg="dir" op="equ" val="norm">
                          <dgm:constrLst>
                            <dgm:constr type="userI"/>
                            <dgm:constr type="w" for="ch" forName="gap2" refType="userI" fact="3"/>
                            <dgm:constr type="w" for="ch" forName="smCircle2" refType="h"/>
                            <dgm:constr type="l" for="ch" forName="smCircle2" refType="r" refFor="ch" refForName="gap2"/>
                          </dgm:constrLst>
                        </dgm:if>
                        <dgm:else name="Name31">
                          <dgm:constrLst>
                            <dgm:constr type="userI"/>
                            <dgm:constr type="w" for="ch" forName="gap2" refType="userI" fact="3"/>
                            <dgm:constr type="w" for="ch" forName="smCircle2" refType="h"/>
                            <dgm:constr type="r" for="ch" forName="smCircle2" refType="l" refFor="ch" refForName="gap2"/>
                          </dgm:constrLst>
                        </dgm:else>
                      </dgm:choose>
                      <dgm:layoutNode name="gap2">
                        <dgm:alg type="sp"/>
                        <dgm:shape xmlns:r="http://schemas.openxmlformats.org/officeDocument/2006/relationships" type="rect" r:blip="" hideGeom="1">
                          <dgm:adjLst/>
                        </dgm:shape>
                        <dgm:presOf/>
                      </dgm:layoutNode>
                      <dgm:layoutNode name="smCircle2" styleLbl="vennNode1">
                        <dgm:alg type="sp"/>
                        <dgm:shape xmlns:r="http://schemas.openxmlformats.org/officeDocument/2006/relationships" type="ellipse" r:blip="">
                          <dgm:adjLst/>
                        </dgm:shape>
                        <dgm:presOf/>
                        <dgm:constrLst>
                          <dgm:constr type="w" refType="h"/>
                        </dgm:constrLst>
                      </dgm:layoutNode>
                    </dgm:layoutNode>
                  </dgm:forEach>
                </dgm:forEach>
                <dgm:choose name="Name32">
                  <dgm:if name="Name33" axis="ch" ptType="node" func="cnt" op="gte" val="1">
                    <dgm:forEach name="Name34" axis="followSib" ptType="sibTrans" cnt="1">
                      <dgm:layoutNode name="indentDot3">
                        <dgm:alg type="composite"/>
                        <dgm:shape xmlns:r="http://schemas.openxmlformats.org/officeDocument/2006/relationships" r:blip="">
                          <dgm:adjLst/>
                        </dgm:shape>
                        <dgm:presOf/>
                        <dgm:choose name="Name35">
                          <dgm:if name="Name36" func="var" arg="dir" op="equ" val="norm">
                            <dgm:constrLst>
                              <dgm:constr type="userI"/>
                              <dgm:constr type="w" for="ch" forName="gap3" refType="userI" fact="3"/>
                              <dgm:constr type="w" for="ch" forName="smCircle3" refType="h"/>
                              <dgm:constr type="l" for="ch" forName="smCircle3" refType="r" refFor="ch" refForName="gap3"/>
                            </dgm:constrLst>
                          </dgm:if>
                          <dgm:else name="Name37">
                            <dgm:constrLst>
                              <dgm:constr type="userI"/>
                              <dgm:constr type="w" for="ch" forName="gap3" refType="userI" fact="3"/>
                              <dgm:constr type="w" for="ch" forName="smCircle3" refType="h"/>
                              <dgm:constr type="r" for="ch" forName="smCircle3" refType="l" refFor="ch" refForName="gap3"/>
                            </dgm:constrLst>
                          </dgm:else>
                        </dgm:choose>
                        <dgm:layoutNode name="gap3">
                          <dgm:alg type="sp"/>
                          <dgm:shape xmlns:r="http://schemas.openxmlformats.org/officeDocument/2006/relationships" type="rect" r:blip="" hideGeom="1">
                            <dgm:adjLst/>
                          </dgm:shape>
                          <dgm:presOf/>
                        </dgm:layoutNode>
                        <dgm:layoutNode name="smCircle3" styleLbl="vennNode1">
                          <dgm:alg type="sp"/>
                          <dgm:shape xmlns:r="http://schemas.openxmlformats.org/officeDocument/2006/relationships" type="ellipse" r:blip="">
                            <dgm:adjLst/>
                          </dgm:shape>
                          <dgm:presOf/>
                          <dgm:constrLst>
                            <dgm:constr type="w" refType="h"/>
                          </dgm:constrLst>
                        </dgm:layoutNode>
                      </dgm:layoutNode>
                    </dgm:forEach>
                  </dgm:if>
                  <dgm:else name="Name38">
                    <dgm:forEach name="Name39" axis="followSib" ptType="sibTrans" cnt="1">
                      <dgm:layoutNode name="smCircle" styleLbl="vennNode1">
                        <dgm:alg type="sp"/>
                        <dgm:shape xmlns:r="http://schemas.openxmlformats.org/officeDocument/2006/relationships" type="ellipse" r:blip="">
                          <dgm:adjLst/>
                        </dgm:shape>
                        <dgm:presOf/>
                        <dgm:constrLst>
                          <dgm:constr type="w" refType="h"/>
                        </dgm:constrLst>
                      </dgm:layoutNode>
                    </dgm:forEach>
                  </dgm:else>
                </dgm:choose>
              </dgm:forEach>
            </dgm:layoutNode>
          </dgm:layoutNode>
          <dgm:choose name="Name40">
            <dgm:if name="Name41" axis="followSib ch" ptType="node node" cnt="1 0" func="cnt" op="gte" val="1">
              <dgm:layoutNode name="overlap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if>
            <dgm:else name="Name42"/>
          </dgm:choose>
        </dgm:if>
        <dgm:else name="Name43">
          <dgm:layoutNode name="noChildren">
            <dgm:alg type="composite"/>
            <dgm:choose name="Name44">
              <dgm:if name="Name45" func="var" arg="dir" op="equ" val="norm">
                <dgm:constrLst>
                  <dgm:constr type="l" for="ch" forName="gap"/>
                  <dgm:constr type="w" for="ch" forName="gap" refType="w" fact="0.043"/>
                  <dgm:constr type="h" for="ch" forName="gap" refType="h"/>
                  <dgm:constr type="t" for="ch" forName="gap"/>
                  <dgm:constr type="l" for="ch" forName="medCircle2" refType="r" refFor="ch" refForName="gap"/>
                  <dgm:constr type="w" for="ch" forName="medCircle2" refType="h" refFor="ch" refForName="medCircle2"/>
                  <dgm:constr type="t" for="ch" forName="medCircle2"/>
                  <dgm:constr type="h" for="ch" forName="medCircle2" refType="h"/>
                  <dgm:constr type="l" for="ch" forName="txLvlOnly1" refType="ctrX" refFor="ch" refForName="medCircle2"/>
                  <dgm:constr type="r" for="ch" forName="txLvlOnly1" refType="w"/>
                  <dgm:constr type="h" for="ch" forName="txLvlOnly1" refType="h"/>
                  <dgm:constr type="t" for="ch" forName="txLvlOnly1"/>
                </dgm:constrLst>
              </dgm:if>
              <dgm:else name="Name46">
                <dgm:constrLst>
                  <dgm:constr type="r" for="ch" forName="gap" refType="w"/>
                  <dgm:constr type="w" for="ch" forName="gap" refType="w" fact="0.043"/>
                  <dgm:constr type="h" for="ch" forName="gap" refType="h"/>
                  <dgm:constr type="t" for="ch" forName="gap"/>
                  <dgm:constr type="r" for="ch" forName="medCircle2" refType="l" refFor="ch" refForName="gap"/>
                  <dgm:constr type="w" for="ch" forName="medCircle2" refType="h" refFor="ch" refForName="medCircle2"/>
                  <dgm:constr type="t" for="ch" forName="medCircle2"/>
                  <dgm:constr type="h" for="ch" forName="medCircle2" refType="h"/>
                  <dgm:constr type="l" for="ch" forName="txLvlOnly1"/>
                  <dgm:constr type="r" for="ch" forName="txLvlOnly1" refType="ctrX" refFor="ch" refForName="medCircle2"/>
                  <dgm:constr type="h" for="ch" forName="txLvlOnly1" refType="h"/>
                  <dgm:constr type="t" for="ch" forName="txLvlOnly1"/>
                </dgm:constrLst>
              </dgm:else>
            </dgm:choose>
            <dgm:layoutNode name="g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medCircle2" styleLbl="vennNode1">
              <dgm:alg type="sp"/>
              <dgm:shape xmlns:r="http://schemas.openxmlformats.org/officeDocument/2006/relationships" type="ellipse" r:blip="">
                <dgm:adjLst/>
              </dgm:shape>
              <dgm:presOf/>
              <dgm:constrLst>
                <dgm:constr type="w" refType="h"/>
              </dgm:constrLst>
            </dgm:layoutNode>
            <dgm:layoutNode name="txLvlOnly1" styleLbl="revTx">
              <dgm:choose name="Name47">
                <dgm:if name="Name48" func="var" arg="dir" op="equ" val="norm">
                  <dgm:alg type="tx">
                    <dgm:param type="parTxLTRAlign" val="l"/>
                    <dgm:param type="parTxRTLAlign" val="l"/>
                  </dgm:alg>
                </dgm:if>
                <dgm:else name="Name49">
                  <dgm:alg type="tx">
                    <dgm:param type="parTxLTRAlign" val="r"/>
                    <dgm:param type="parTxRTL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</dgm:layoutNode>
        </dgm:else>
      </dgm:choos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hList9">
  <dgm:title val=""/>
  <dgm:desc val=""/>
  <dgm:catLst>
    <dgm:cat type="list" pri="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3" srcId="0" destId="1" srcOrd="0" destOrd="0"/>
        <dgm:cxn modelId="4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2"/>
        <dgm:pt modelId="21"/>
        <dgm:pt modelId="22"/>
        <dgm:pt modelId="23"/>
        <dgm:pt modelId="24"/>
        <dgm:pt modelId="3"/>
        <dgm:pt modelId="31"/>
        <dgm:pt modelId="32"/>
        <dgm:pt modelId="33"/>
        <dgm:pt modelId="34"/>
      </dgm:ptLst>
      <dgm:cxnLst>
        <dgm:cxn modelId="4" srcId="0" destId="1" srcOrd="0" destOrd="0"/>
        <dgm:cxn modelId="5" srcId="0" destId="2" srcOrd="1" destOrd="0"/>
        <dgm:cxn modelId="6" srcId="0" destId="3" srcOrd="1" destOrd="0"/>
        <dgm:cxn modelId="15" srcId="1" destId="11" srcOrd="0" destOrd="0"/>
        <dgm:cxn modelId="16" srcId="1" destId="12" srcOrd="0" destOrd="0"/>
        <dgm:cxn modelId="17" srcId="1" destId="13" srcOrd="0" destOrd="0"/>
        <dgm:cxn modelId="18" srcId="1" destId="14" srcOrd="0" destOrd="0"/>
        <dgm:cxn modelId="25" srcId="2" destId="21" srcOrd="0" destOrd="0"/>
        <dgm:cxn modelId="26" srcId="2" destId="22" srcOrd="0" destOrd="0"/>
        <dgm:cxn modelId="27" srcId="2" destId="23" srcOrd="0" destOrd="0"/>
        <dgm:cxn modelId="28" srcId="2" destId="24" srcOrd="0" destOrd="0"/>
        <dgm:cxn modelId="35" srcId="3" destId="31" srcOrd="0" destOrd="0"/>
        <dgm:cxn modelId="36" srcId="3" destId="32" srcOrd="0" destOrd="0"/>
        <dgm:cxn modelId="37" srcId="3" destId="33" srcOrd="0" destOrd="0"/>
        <dgm:cxn modelId="38" srcId="3" destId="34" srcOrd="0" destOrd="0"/>
      </dgm:cxnLst>
      <dgm:bg/>
      <dgm:whole/>
    </dgm:dataModel>
  </dgm:clrData>
  <dgm:layoutNode name="list">
    <dgm:varLst>
      <dgm:dir/>
      <dgm:animLvl val="lvl"/>
    </dgm:varLst>
    <dgm:choose name="Name0">
      <dgm:if name="Name1" func="var" arg="dir" op="equ" val="norm">
        <dgm:alg type="lin">
          <dgm:param type="linDir" val="fromL"/>
          <dgm:param type="fallback" val="2D"/>
          <dgm:param type="nodeVertAlign" val="t"/>
        </dgm:alg>
      </dgm:if>
      <dgm:else name="Name2">
        <dgm:alg type="lin">
          <dgm:param type="linDir" val="fromR"/>
          <dgm:param type="fallback" val="2D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ircle" refType="w" fact="0.5"/>
      <dgm:constr type="w" for="ch" forName="vertFlow" refType="w" fact="0.75"/>
      <dgm:constr type="h" for="des" forName="firstComp" refType="w" refFor="ch" refForName="vertFlow" fact="0.667"/>
      <dgm:constr type="h" for="des" forName="comp" refType="h" refFor="des" refForName="firstComp" op="equ"/>
      <dgm:constr type="h" for="des" forName="topSpace" refType="w" refFor="ch" refForName="circle" op="equ" fact="0.4"/>
      <dgm:constr type="w" for="ch" forName="posSpace" refType="w" fact="0.4"/>
      <dgm:constr type="w" for="ch" forName="negSpace" refType="w" fact="-1.15"/>
      <dgm:constr type="w" for="ch" forName="transSpace" refType="w" fact="0.75"/>
      <dgm:constr type="primFontSz" for="ch" forName="circle" op="equ" val="65"/>
      <dgm:constr type="primFontSz" for="des" forName="firstChildTx" val="65"/>
      <dgm:constr type="primFontSz" for="des" forName="childTx" refType="primFontSz" refFor="des" refForName="firstChildTx" op="equ"/>
    </dgm:constrLst>
    <dgm:ruleLst/>
    <dgm:forEach name="Name3" axis="ch" ptType="node">
      <dgm:layoutNode name="pos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vertFlow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firstComp" refType="w"/>
          <dgm:constr type="w" for="ch" forName="comp" refType="w"/>
        </dgm:constrLst>
        <dgm:ruleLst/>
        <dgm:layoutNode name="top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firstComp">
          <dgm:alg type="composite"/>
          <dgm:shape xmlns:r="http://schemas.openxmlformats.org/officeDocument/2006/relationships" r:blip="">
            <dgm:adjLst/>
          </dgm:shape>
          <dgm:presOf/>
          <dgm:choose name="Name4">
            <dgm:if name="Name5" func="var" arg="dir" op="equ" val="norm">
              <dgm:constrLst>
                <dgm:constr type="l" for="ch" forName="firstChild"/>
                <dgm:constr type="t" for="ch" forName="firstChild"/>
                <dgm:constr type="w" for="ch" forName="firstChild" refType="w"/>
                <dgm:constr type="h" for="ch" forName="firstChild" refType="h"/>
                <dgm:constr type="l" for="ch" forName="firstChildTx" refType="w" fact="0.16"/>
                <dgm:constr type="r" for="ch" forName="firstChildTx" refType="w"/>
                <dgm:constr type="h" for="ch" forName="firstChildTx" refFor="ch" refForName="firstChild" op="equ"/>
              </dgm:constrLst>
            </dgm:if>
            <dgm:else name="Name6">
              <dgm:constrLst>
                <dgm:constr type="l" for="ch" forName="firstChild"/>
                <dgm:constr type="t" for="ch" forName="firstChild"/>
                <dgm:constr type="w" for="ch" forName="firstChild" refType="w"/>
                <dgm:constr type="h" for="ch" forName="firstChild" refType="h"/>
                <dgm:constr type="l" for="ch" forName="firstChildTx"/>
                <dgm:constr type="r" for="ch" forName="firstChildTx" refType="w" fact="0.825"/>
                <dgm:constr type="h" for="ch" forName="firstChildTx" refFor="ch" refForName="firstChild" op="equ"/>
              </dgm:constrLst>
            </dgm:else>
          </dgm:choose>
          <dgm:ruleLst/>
          <dgm:layoutNode name="firstChild" styleLbl="bgAccFollowNode1">
            <dgm:alg type="sp"/>
            <dgm:shape xmlns:r="http://schemas.openxmlformats.org/officeDocument/2006/relationships" type="rect" r:blip="">
              <dgm:adjLst/>
            </dgm:shape>
            <dgm:presOf axis="ch desOrSelf" ptType="node node" cnt="1 0"/>
            <dgm:constrLst/>
            <dgm:ruleLst/>
          </dgm:layoutNode>
          <dgm:layoutNode name="firstChildTx" styleLbl="bgAccFollowNode1">
            <dgm:varLst>
              <dgm:bulletEnabled val="1"/>
            </dgm:varLst>
            <dgm:alg type="tx">
              <dgm:param type="parTxLTRAlign" val="l"/>
            </dgm:alg>
            <dgm:shape xmlns:r="http://schemas.openxmlformats.org/officeDocument/2006/relationships" type="rect" r:blip="" hideGeom="1">
              <dgm:adjLst/>
            </dgm:shape>
            <dgm:presOf axis="ch desOrSelf" ptType="node node" cnt="1 0"/>
            <dgm:choose name="Name7">
              <dgm:if name="Name8" func="var" arg="dir" op="equ" val="norm">
                <dgm:constrLst>
                  <dgm:constr type="primFontSz" val="65"/>
                  <dgm:constr type="lMarg"/>
                </dgm:constrLst>
              </dgm:if>
              <dgm:else name="Name9">
                <dgm:constrLst>
                  <dgm:constr type="primFontSz" val="65"/>
                  <dgm:constr type="rMarg"/>
                </dgm:constrLst>
              </dgm:else>
            </dgm:choose>
            <dgm:ruleLst>
              <dgm:rule type="primFontSz" val="5" fact="NaN" max="NaN"/>
            </dgm:ruleLst>
          </dgm:layoutNode>
        </dgm:layoutNode>
        <dgm:forEach name="Name10" axis="ch" ptType="node" st="2">
          <dgm:layoutNode name="comp">
            <dgm:alg type="composite"/>
            <dgm:shape xmlns:r="http://schemas.openxmlformats.org/officeDocument/2006/relationships" r:blip="">
              <dgm:adjLst/>
            </dgm:shape>
            <dgm:presOf/>
            <dgm:choose name="Name11">
              <dgm:if name="Name12" func="var" arg="dir" op="equ" val="norm">
                <dgm:constrLst>
                  <dgm:constr type="l" for="ch" forName="child"/>
                  <dgm:constr type="t" for="ch" forName="child"/>
                  <dgm:constr type="w" for="ch" forName="child" refType="w"/>
                  <dgm:constr type="h" for="ch" forName="child" refType="h"/>
                  <dgm:constr type="l" for="ch" forName="childTx" refType="w" fact="0.16"/>
                  <dgm:constr type="r" for="ch" forName="childTx" refType="w"/>
                  <dgm:constr type="h" for="ch" forName="childTx" refFor="ch" refForName="child" op="equ"/>
                </dgm:constrLst>
              </dgm:if>
              <dgm:else name="Name13">
                <dgm:constrLst>
                  <dgm:constr type="l" for="ch" forName="child"/>
                  <dgm:constr type="t" for="ch" forName="child"/>
                  <dgm:constr type="w" for="ch" forName="child" refType="w"/>
                  <dgm:constr type="h" for="ch" forName="child" refType="h"/>
                  <dgm:constr type="l" for="ch" forName="childTx"/>
                  <dgm:constr type="r" for="ch" forName="childTx" refType="w" fact="0.825"/>
                  <dgm:constr type="h" for="ch" forName="childTx" refFor="ch" refForName="child" op="equ"/>
                </dgm:constrLst>
              </dgm:else>
            </dgm:choose>
            <dgm:ruleLst/>
            <dgm:layoutNode name="child" styleLbl="bgAccFollowNode1">
              <dgm:alg type="sp"/>
              <dgm:shape xmlns:r="http://schemas.openxmlformats.org/officeDocument/2006/relationships" type="rect" r:blip="">
                <dgm:adjLst/>
              </dgm:shape>
              <dgm:presOf axis="desOrSelf" ptType="node"/>
              <dgm:constrLst/>
              <dgm:ruleLst/>
            </dgm:layoutNode>
            <dgm:layoutNode name="childTx" styleLbl="bgAccFollowNode1">
              <dgm:varLst>
                <dgm:bulletEnabled val="1"/>
              </dgm:varLst>
              <dgm:alg type="tx">
                <dgm:param type="parTxLTRAlign" val="l"/>
              </dgm:alg>
              <dgm:shape xmlns:r="http://schemas.openxmlformats.org/officeDocument/2006/relationships" type="rect" r:blip="" hideGeom="1">
                <dgm:adjLst/>
              </dgm:shape>
              <dgm:presOf axis="desOrSelf" ptType="node"/>
              <dgm:choose name="Name14">
                <dgm:if name="Name15" func="var" arg="dir" op="equ" val="norm">
                  <dgm:constrLst>
                    <dgm:constr type="primFontSz" val="65"/>
                    <dgm:constr type="lMarg"/>
                  </dgm:constrLst>
                </dgm:if>
                <dgm:else name="Name16">
                  <dgm:constrLst>
                    <dgm:constr type="primFontSz" val="65"/>
                    <dgm:constr type="rMarg"/>
                  </dgm:constrLst>
                </dgm:else>
              </dgm:choose>
              <dgm:ruleLst>
                <dgm:rule type="primFontSz" val="5" fact="NaN" max="NaN"/>
              </dgm:ruleLst>
            </dgm:layoutNode>
          </dgm:layoutNode>
        </dgm:forEach>
      </dgm:layoutNode>
      <dgm:layoutNode name="neg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ircle" styleLbl="node1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lMarg"/>
          <dgm:constr type="rMarg"/>
          <dgm:constr type="tMarg"/>
          <dgm:constr type="bMarg"/>
          <dgm:constr type="h" refType="w"/>
        </dgm:constrLst>
        <dgm:ruleLst>
          <dgm:rule type="primFontSz" val="5" fact="NaN" max="NaN"/>
        </dgm:ruleLst>
      </dgm:layoutNode>
      <dgm:forEach name="Name17" axis="followSib" ptType="sibTrans" cnt="1">
        <dgm:layoutNode name="trans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diagrams.loki3.com/BracketList+Icon">
  <dgm:title val="Lista de Colchetes Verticais"/>
  <dgm:desc val="Use para mostrar blocos de informações agrupadas. Funciona bem com grandes quantidades de texto do Nível 2."/>
  <dgm:catLst>
    <dgm:cat type="list" pri="4110"/>
    <dgm:cat type="officeonline" pri="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3" srcId="0" destId="1" srcOrd="0" destOrd="0"/>
        <dgm:cxn modelId="4" srcId="1" destId="11" srcOrd="0" destOrd="0"/>
        <dgm:cxn modelId="5" srcId="0" destId="2" srcOrd="0" destOrd="0"/>
        <dgm:cxn modelId="6" srcId="2" destId="21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V" refType="primFontSz" refFor="des" refForName="parTx" fact="0.1"/>
      <dgm:constr type="primFontSz" for="des" forName="parTx" val="65"/>
      <dgm:constr type="primFontSz" for="des" forName="desTx" refType="primFontSz" refFor="des" refForName="parTx"/>
      <dgm:constr type="h" for="des" forName="parTx" refType="primFontSz" refFor="des" refForName="parTx" fact="0.55"/>
      <dgm:constr type="h" for="des" forName="bracket" refType="primFontSz" refFor="des" refForName="parTx" fact="0.55"/>
      <dgm:constr type="h" for="des" forName="desTx" refType="primFontSz" refFor="des" refForName="parTx" fact="0.55"/>
    </dgm:constrLst>
    <dgm:ruleLst>
      <dgm:rule type="primFontSz" for="des" forName="parTx" val="5" fact="NaN" max="NaN"/>
    </dgm:ruleLst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Tx" refType="w" fact="0.25"/>
          <dgm:constr type="w" for="ch" forName="bracket" refType="w" fact="0.05"/>
          <dgm:constr type="w" for="ch" forName="spH" refType="w" fact="0.02"/>
          <dgm:constr type="w" for="ch" forName="desTx" refType="w" fact="0.68"/>
          <dgm:constr type="h" for="ch" forName="bracket" refType="h" refFor="ch" refForName="desTx" op="gte"/>
          <dgm:constr type="h" for="ch" forName="bracket" refType="h" refFor="ch" refForName="parTx" op="gte"/>
          <dgm:constr type="h" for="ch" forName="desTx" refType="h" refFor="ch" refForName="parTx" op="gte"/>
        </dgm:constrLst>
        <dgm:ruleLst/>
        <dgm:layoutNode name="parTx" styleLbl="revTx">
          <dgm:varLst>
            <dgm:chMax val="1"/>
            <dgm:bulletEnabled val="1"/>
          </dgm:varLst>
          <dgm:choose name="Name8">
            <dgm:if name="Name9" func="var" arg="dir" op="equ" val="norm">
              <dgm:alg type="tx">
                <dgm:param type="parTxLTRAlign" val="r"/>
              </dgm:alg>
            </dgm:if>
            <dgm:else name="Name10">
              <dgm:alg type="tx">
                <dgm:param type="parTxLTRAlign" val="l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tMarg" refType="primFontSz" fact="0.2"/>
            <dgm:constr type="bMarg" refType="primFontSz" fact="0.2"/>
          </dgm:constrLst>
          <dgm:ruleLst>
            <dgm:rule type="h" val="INF" fact="NaN" max="NaN"/>
          </dgm:ruleLst>
        </dgm:layoutNode>
        <dgm:layoutNode name="bracket" styleLbl="parChTrans1D1">
          <dgm:alg type="sp"/>
          <dgm:choose name="Name11">
            <dgm:if name="Name12" func="var" arg="dir" op="equ" val="norm">
              <dgm:shape xmlns:r="http://schemas.openxmlformats.org/officeDocument/2006/relationships" type="leftBrace" r:blip="">
                <dgm:adjLst>
                  <dgm:adj idx="1" val="0.35"/>
                </dgm:adjLst>
              </dgm:shape>
            </dgm:if>
            <dgm:else name="Name13">
              <dgm:shape xmlns:r="http://schemas.openxmlformats.org/officeDocument/2006/relationships" rot="180" type="leftBrace" r:blip="">
                <dgm:adjLst>
                  <dgm:adj idx="1" val="0.35"/>
                </dgm:adjLst>
              </dgm:shape>
            </dgm:else>
          </dgm:choose>
          <dgm:presOf/>
        </dgm:layoutNode>
        <dgm:layoutNode name="spH">
          <dgm:alg type="sp"/>
        </dgm:layoutNode>
        <dgm:choose name="Name14">
          <dgm:if name="Name15" axis="ch" ptType="node" func="cnt" op="gte" val="1">
            <dgm:layoutNode name="desTx" styleLbl="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secFontSz" refType="primFontSz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h" val="INF" fact="NaN" max="NaN"/>
              </dgm:ruleLst>
            </dgm:layoutNode>
          </dgm:if>
          <dgm:else name="Name16"/>
        </dgm:choose>
      </dgm:layoutNode>
      <dgm:forEach name="Name17" axis="followSib" ptType="sibTrans" cnt="1">
        <dgm:layoutNode name="spV">
          <dgm:alg type="sp"/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8/layout/VerticalCircleList">
  <dgm:title val=""/>
  <dgm:desc val=""/>
  <dgm:catLst>
    <dgm:cat type="list" pri="23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41" srcId="1" destId="11" srcOrd="0" destOrd="0"/>
        <dgm:cxn modelId="42" srcId="1" destId="12" srcOrd="1" destOrd="0"/>
        <dgm:cxn modelId="5" srcId="0" destId="2" srcOrd="0" destOrd="0"/>
        <dgm:cxn modelId="51" srcId="2" destId="21" srcOrd="0" destOrd="0"/>
        <dgm:cxn modelId="52" srcId="2" destId="22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</dgm:varLst>
    <dgm:alg type="lin">
      <dgm:param type="linDir" val="fromT"/>
      <dgm:param type="fallback" val="2D"/>
    </dgm:alg>
    <dgm:shape xmlns:r="http://schemas.openxmlformats.org/officeDocument/2006/relationships" r:blip="">
      <dgm:adjLst/>
    </dgm:shape>
    <dgm:presOf/>
    <dgm:constrLst>
      <dgm:constr type="w" for="ch" forName="withChildren" refType="w"/>
      <dgm:constr type="h" for="ch" forName="withChildren" refType="w" fact="0.909"/>
      <dgm:constr type="w" for="ch" forName="noChildren" refType="w"/>
      <dgm:constr type="h" for="ch" forName="noChildren" refType="w" fact="0.164"/>
      <dgm:constr type="w" for="ch" forName="overlap" val="1"/>
      <dgm:constr type="h" for="ch" forName="overlap" refType="w" refFor="ch" refForName="withChildren" fact="-0.089"/>
      <dgm:constr type="primFontSz" for="des" forName="txLvl1" op="equ" val="65"/>
      <dgm:constr type="primFontSz" for="des" forName="txLvlOnly1" refType="primFontSz" refFor="des" refForName="txLvl1" op="equ"/>
      <dgm:constr type="primFontSz" for="des" forName="txLvl2" refType="primFontSz" refFor="des" refForName="txLvl1" op="equ" fact="0.78"/>
      <dgm:constr type="primFontSz" for="des" forName="txLvl3" refType="primFontSz" refFor="des" refForName="txLvl1" op="equ" fact="0.78"/>
      <dgm:constr type="userF" for="des" forName="lin" refType="primFontSz" refFor="des" refForName="txLvl2" op="equ"/>
    </dgm:constrLst>
    <dgm:forEach name="Name1" axis="ch" ptType="node">
      <dgm:choose name="Name2">
        <dgm:if name="Name3" axis="ch" ptType="node" func="cnt" op="gte" val="1">
          <dgm:layoutNode name="withChildren">
            <dgm:alg type="composite"/>
            <dgm:choose name="Name4">
              <dgm:if name="Name5" func="var" arg="dir" op="equ" val="norm">
                <dgm:constrLst>
                  <dgm:constr type="l" for="ch" forName="bigCircle"/>
                  <dgm:constr type="w" for="ch" forName="bigCircle" refType="h" refFor="ch" refForName="bigCircle"/>
                  <dgm:constr type="t" for="ch" forName="bigCircle"/>
                  <dgm:constr type="h" for="ch" forName="bigCircle" refType="h"/>
                  <dgm:constr type="l" for="ch" forName="medCircle" refType="w" fact="0.043"/>
                  <dgm:constr type="w" for="ch" forName="medCircle" refType="h" refFor="ch" refForName="medCircle"/>
                  <dgm:constr type="t" for="ch" forName="medCircle" refType="h" fact="0.042"/>
                  <dgm:constr type="h" for="ch" forName="medCircle" refType="h" fact="0.18"/>
                  <dgm:constr type="l" for="ch" forName="txLvl1" refType="ctrX" refFor="ch" refForName="medCircle"/>
                  <dgm:constr type="r" for="ch" forName="txLvl1" refType="w"/>
                  <dgm:constr type="h" for="ch" forName="txLvl1" refType="h" refFor="ch" refForName="medCircle"/>
                  <dgm:constr type="t" for="ch" forName="txLvl1" refType="t" refFor="ch" refForName="medCircle"/>
                  <dgm:constr type="l" for="ch" forName="lin" refType="ctrX" refFor="ch" refForName="medCircle"/>
                  <dgm:constr type="r" for="ch" forName="lin" refType="w"/>
                  <dgm:constr type="t" for="ch" forName="lin" refType="h" fact="0.222"/>
                  <dgm:constr type="h" for="ch" forName="lin" refType="h" fact="0.68"/>
                </dgm:constrLst>
              </dgm:if>
              <dgm:else name="Name6">
                <dgm:constrLst>
                  <dgm:constr type="r" for="ch" forName="bigCircle" refType="w"/>
                  <dgm:constr type="w" for="ch" forName="bigCircle" refType="h" refFor="ch" refForName="bigCircle"/>
                  <dgm:constr type="t" for="ch" forName="bigCircle"/>
                  <dgm:constr type="h" for="ch" forName="bigCircle" refType="h"/>
                  <dgm:constr type="r" for="ch" forName="medCircle" refType="w" fact="0.957"/>
                  <dgm:constr type="w" for="ch" forName="medCircle" refType="h" refFor="ch" refForName="medCircle"/>
                  <dgm:constr type="t" for="ch" forName="medCircle" refType="h" fact="0.042"/>
                  <dgm:constr type="h" for="ch" forName="medCircle" refType="h" fact="0.18"/>
                  <dgm:constr type="l" for="ch" forName="txLvl1"/>
                  <dgm:constr type="r" for="ch" forName="txLvl1" refType="ctrX" refFor="ch" refForName="medCircle"/>
                  <dgm:constr type="h" for="ch" forName="txLvl1" refType="h" refFor="ch" refForName="medCircle"/>
                  <dgm:constr type="t" for="ch" forName="txLvl1" refType="t" refFor="ch" refForName="medCircle"/>
                  <dgm:constr type="l" for="ch" forName="lin"/>
                  <dgm:constr type="r" for="ch" forName="lin" refType="ctrX" refFor="ch" refForName="medCircle"/>
                  <dgm:constr type="t" for="ch" forName="lin" refType="h" fact="0.222"/>
                  <dgm:constr type="h" for="ch" forName="lin" refType="h" fact="0.68"/>
                </dgm:constrLst>
              </dgm:else>
            </dgm:choose>
            <dgm:layoutNode name="bigCircle" styleLbl="vennNode1">
              <dgm:alg type="sp"/>
              <dgm:shape xmlns:r="http://schemas.openxmlformats.org/officeDocument/2006/relationships" type="ellipse" r:blip="">
                <dgm:adjLst/>
              </dgm:shape>
              <dgm:presOf/>
              <dgm:constrLst>
                <dgm:constr type="w" refType="h"/>
              </dgm:constrLst>
            </dgm:layoutNode>
            <dgm:layoutNode name="medCircle" styleLbl="vennNode1">
              <dgm:alg type="sp"/>
              <dgm:shape xmlns:r="http://schemas.openxmlformats.org/officeDocument/2006/relationships" type="ellipse" r:blip="">
                <dgm:adjLst/>
              </dgm:shape>
              <dgm:presOf/>
              <dgm:constrLst>
                <dgm:constr type="w" refType="h"/>
              </dgm:constrLst>
            </dgm:layoutNode>
            <dgm:layoutNode name="txLvl1" styleLbl="revTx">
              <dgm:choose name="Name7">
                <dgm:if name="Name8" func="var" arg="dir" op="equ" val="norm">
                  <dgm:alg type="tx">
                    <dgm:param type="parTxLTRAlign" val="l"/>
                    <dgm:param type="parTxRTLAlign" val="l"/>
                  </dgm:alg>
                </dgm:if>
                <dgm:else name="Name9">
                  <dgm:alg type="tx">
                    <dgm:param type="parTxLTRAlign" val="r"/>
                    <dgm:param type="parTxRTL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lin">
              <dgm:choose name="Name10">
                <dgm:if name="Name11" func="var" arg="dir" op="equ" val="norm">
                  <dgm:alg type="lin">
                    <dgm:param type="linDir" val="fromT"/>
                    <dgm:param type="vertAlign" val="t"/>
                    <dgm:param type="nodeHorzAlign" val="l"/>
                  </dgm:alg>
                </dgm:if>
                <dgm:else name="Name12">
                  <dgm:alg type="lin">
                    <dgm:param type="linDir" val="fromT"/>
                    <dgm:param type="vertAlign" val="t"/>
                    <dgm:param type="nodeHorzAlign" val="r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constrLst>
                <dgm:constr type="userF"/>
                <dgm:constr type="primFontSz" for="ch" forName="txLvl2" refType="userF"/>
                <dgm:constr type="w" for="ch" forName="txLvl2" refType="w"/>
                <dgm:constr type="h" for="ch" forName="txLvl2" refType="primFontSz" refFor="ch" refForName="txLvl2" fact="0.39"/>
                <dgm:constr type="w" for="ch" forName="txLvl3" refType="w"/>
                <dgm:constr type="h" for="ch" forName="txLvl3" refType="primFontSz" refFor="ch" refForName="txLvl2" fact="0.39"/>
                <dgm:constr type="h" for="ch" forName="smCircle" refType="primFontSz" refFor="ch" refForName="txLvl2" fact="0.14"/>
                <dgm:constr type="h" for="ch" forName="indentDot1" refType="primFontSz" refFor="ch" refForName="txLvl2" fact="0.14"/>
                <dgm:constr type="h" for="ch" forName="indentDot2" refType="primFontSz" refFor="ch" refForName="txLvl2" fact="0.14"/>
                <dgm:constr type="h" for="ch" forName="indentDot3" refType="primFontSz" refFor="ch" refForName="txLvl2" fact="0.14"/>
                <dgm:constr type="w" for="ch" forName="indentDot1" refType="w"/>
                <dgm:constr type="w" for="ch" forName="indentDot2" refType="w"/>
                <dgm:constr type="w" for="ch" forName="indentDot3" refType="w"/>
                <dgm:constr type="userI" for="ch" forName="txLvl3" refType="primFontSz" refFor="ch" refForName="txLvl2" fact="0.14"/>
                <dgm:constr type="userI" for="ch" forName="indentDot1" refType="primFontSz" refFor="ch" refForName="txLvl2" fact="0.14"/>
                <dgm:constr type="userI" for="ch" forName="indentDot2" refType="primFontSz" refFor="ch" refForName="txLvl2" fact="0.14"/>
                <dgm:constr type="userI" for="ch" forName="indentDot3" refType="primFontSz" refFor="ch" refForName="txLvl2" fact="0.14"/>
              </dgm:constrLst>
              <dgm:ruleLst>
                <dgm:rule type="primFontSz" for="ch" forName="txLvl2" val="5" fact="NaN" max="NaN"/>
              </dgm:ruleLst>
              <dgm:forEach name="Name13" axis="ch" ptType="node">
                <dgm:layoutNode name="txLvl2" styleLbl="revTx">
                  <dgm:choose name="Name14">
                    <dgm:if name="Name15" func="var" arg="dir" op="equ" val="norm">
                      <dgm:alg type="tx">
                        <dgm:param type="parTxLTRAlign" val="l"/>
                        <dgm:param type="parTxRTLAlign" val="l"/>
                      </dgm:alg>
                    </dgm:if>
                    <dgm:else name="Name16">
                      <dgm:alg type="tx">
                        <dgm:param type="parTxLTRAlign" val="r"/>
                        <dgm:param type="parTxRTLAlign" val="r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self" ptType="node"/>
                  <dgm:constrLst>
                    <dgm:constr type="lMarg"/>
                    <dgm:constr type="rMarg"/>
                    <dgm:constr type="tMarg" refType="primFontSz" fact="0.1"/>
                    <dgm:constr type="bMarg" refType="primFontSz" fact="0.1"/>
                  </dgm:constrLst>
                  <dgm:ruleLst>
                    <dgm:rule type="h" val="INF" fact="NaN" max="NaN"/>
                  </dgm:ruleLst>
                </dgm:layoutNode>
                <dgm:forEach name="Name17" axis="ch" ptType="node" cnt="1">
                  <dgm:layoutNode name="indentDot1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hoose name="Name18">
                      <dgm:if name="Name19" func="var" arg="dir" op="equ" val="norm">
                        <dgm:constrLst>
                          <dgm:constr type="userI"/>
                          <dgm:constr type="w" for="ch" forName="gap1" refType="userI" fact="3"/>
                          <dgm:constr type="w" for="ch" forName="smCircle1" refType="h"/>
                          <dgm:constr type="l" for="ch" forName="smCircle1" refType="r" refFor="ch" refForName="gap1"/>
                        </dgm:constrLst>
                      </dgm:if>
                      <dgm:else name="Name20">
                        <dgm:constrLst>
                          <dgm:constr type="userI"/>
                          <dgm:constr type="w" for="ch" forName="gap1" refType="userI" fact="3"/>
                          <dgm:constr type="w" for="ch" forName="smCircle1" refType="h"/>
                          <dgm:constr type="r" for="ch" forName="smCircle1" refType="l" refFor="ch" refForName="gap1"/>
                        </dgm:constrLst>
                      </dgm:else>
                    </dgm:choose>
                    <dgm:layoutNode name="gap1">
                      <dgm:alg type="sp"/>
                      <dgm:shape xmlns:r="http://schemas.openxmlformats.org/officeDocument/2006/relationships" type="rect" r:blip="" hideGeom="1">
                        <dgm:adjLst/>
                      </dgm:shape>
                      <dgm:presOf/>
                    </dgm:layoutNode>
                    <dgm:layoutNode name="smCircle1" styleLbl="vennNode1">
                      <dgm:alg type="sp"/>
                      <dgm:shape xmlns:r="http://schemas.openxmlformats.org/officeDocument/2006/relationships" type="ellipse" r:blip="">
                        <dgm:adjLst/>
                      </dgm:shape>
                      <dgm:presOf/>
                      <dgm:constrLst>
                        <dgm:constr type="w" refType="h"/>
                      </dgm:constrLst>
                    </dgm:layoutNode>
                  </dgm:layoutNode>
                </dgm:forEach>
                <dgm:forEach name="Name21" axis="ch" ptType="node">
                  <dgm:layoutNode name="txLvl3" styleLbl="revTx">
                    <dgm:varLst>
                      <dgm:bulletEnabled val="1"/>
                    </dgm:varLst>
                    <dgm:choose name="Name22">
                      <dgm:if name="Name23" func="var" arg="dir" op="equ" val="norm">
                        <dgm:alg type="tx">
                          <dgm:param type="parTxLTRAlign" val="l"/>
                          <dgm:param type="parTxRTLAlign" val="l"/>
                          <dgm:param type="shpTxLTRAlignCh" val="l"/>
                          <dgm:param type="shpTxRTLAlignCh" val="l"/>
                        </dgm:alg>
                      </dgm:if>
                      <dgm:else name="Name24">
                        <dgm:alg type="tx">
                          <dgm:param type="parTxLTRAlign" val="r"/>
                          <dgm:param type="parTxRTLAlign" val="r"/>
                          <dgm:param type="shpTxLTRAlignCh" val="r"/>
                          <dgm:param type="shpTxRTLAlignCh" val="r"/>
                        </dgm:alg>
                      </dgm:else>
                    </dgm:choose>
                    <dgm:shape xmlns:r="http://schemas.openxmlformats.org/officeDocument/2006/relationships" type="rect" r:blip="">
                      <dgm:adjLst/>
                    </dgm:shape>
                    <dgm:presOf axis="desOrSelf" ptType="node"/>
                    <dgm:choose name="Name25">
                      <dgm:if name="Name26" func="var" arg="dir" op="equ" val="norm">
                        <dgm:constrLst>
                          <dgm:constr type="userI"/>
                          <dgm:constr type="lMarg" refType="userI" fact="8.504"/>
                          <dgm:constr type="rMarg"/>
                          <dgm:constr type="tMarg" refType="primFontSz" fact="0.1"/>
                          <dgm:constr type="bMarg" refType="primFontSz" fact="0.1"/>
                        </dgm:constrLst>
                      </dgm:if>
                      <dgm:else name="Name27">
                        <dgm:constrLst>
                          <dgm:constr type="userI"/>
                          <dgm:constr type="lMarg"/>
                          <dgm:constr type="rMarg" refType="userI" fact="8.504"/>
                          <dgm:constr type="tMarg" refType="primFontSz" fact="0.1"/>
                          <dgm:constr type="bMarg" refType="primFontSz" fact="0.1"/>
                        </dgm:constrLst>
                      </dgm:else>
                    </dgm:choose>
                    <dgm:ruleLst>
                      <dgm:rule type="h" val="INF" fact="NaN" max="NaN"/>
                    </dgm:ruleLst>
                  </dgm:layoutNode>
                  <dgm:forEach name="Name28" axis="followSib" ptType="sibTrans" cnt="1">
                    <dgm:layoutNode name="indentDot2">
                      <dgm:alg type="composite"/>
                      <dgm:shape xmlns:r="http://schemas.openxmlformats.org/officeDocument/2006/relationships" r:blip="">
                        <dgm:adjLst/>
                      </dgm:shape>
                      <dgm:presOf/>
                      <dgm:choose name="Name29">
                        <dgm:if name="Name30" func="var" arg="dir" op="equ" val="norm">
                          <dgm:constrLst>
                            <dgm:constr type="userI"/>
                            <dgm:constr type="w" for="ch" forName="gap2" refType="userI" fact="3"/>
                            <dgm:constr type="w" for="ch" forName="smCircle2" refType="h"/>
                            <dgm:constr type="l" for="ch" forName="smCircle2" refType="r" refFor="ch" refForName="gap2"/>
                          </dgm:constrLst>
                        </dgm:if>
                        <dgm:else name="Name31">
                          <dgm:constrLst>
                            <dgm:constr type="userI"/>
                            <dgm:constr type="w" for="ch" forName="gap2" refType="userI" fact="3"/>
                            <dgm:constr type="w" for="ch" forName="smCircle2" refType="h"/>
                            <dgm:constr type="r" for="ch" forName="smCircle2" refType="l" refFor="ch" refForName="gap2"/>
                          </dgm:constrLst>
                        </dgm:else>
                      </dgm:choose>
                      <dgm:layoutNode name="gap2">
                        <dgm:alg type="sp"/>
                        <dgm:shape xmlns:r="http://schemas.openxmlformats.org/officeDocument/2006/relationships" type="rect" r:blip="" hideGeom="1">
                          <dgm:adjLst/>
                        </dgm:shape>
                        <dgm:presOf/>
                      </dgm:layoutNode>
                      <dgm:layoutNode name="smCircle2" styleLbl="vennNode1">
                        <dgm:alg type="sp"/>
                        <dgm:shape xmlns:r="http://schemas.openxmlformats.org/officeDocument/2006/relationships" type="ellipse" r:blip="">
                          <dgm:adjLst/>
                        </dgm:shape>
                        <dgm:presOf/>
                        <dgm:constrLst>
                          <dgm:constr type="w" refType="h"/>
                        </dgm:constrLst>
                      </dgm:layoutNode>
                    </dgm:layoutNode>
                  </dgm:forEach>
                </dgm:forEach>
                <dgm:choose name="Name32">
                  <dgm:if name="Name33" axis="ch" ptType="node" func="cnt" op="gte" val="1">
                    <dgm:forEach name="Name34" axis="followSib" ptType="sibTrans" cnt="1">
                      <dgm:layoutNode name="indentDot3">
                        <dgm:alg type="composite"/>
                        <dgm:shape xmlns:r="http://schemas.openxmlformats.org/officeDocument/2006/relationships" r:blip="">
                          <dgm:adjLst/>
                        </dgm:shape>
                        <dgm:presOf/>
                        <dgm:choose name="Name35">
                          <dgm:if name="Name36" func="var" arg="dir" op="equ" val="norm">
                            <dgm:constrLst>
                              <dgm:constr type="userI"/>
                              <dgm:constr type="w" for="ch" forName="gap3" refType="userI" fact="3"/>
                              <dgm:constr type="w" for="ch" forName="smCircle3" refType="h"/>
                              <dgm:constr type="l" for="ch" forName="smCircle3" refType="r" refFor="ch" refForName="gap3"/>
                            </dgm:constrLst>
                          </dgm:if>
                          <dgm:else name="Name37">
                            <dgm:constrLst>
                              <dgm:constr type="userI"/>
                              <dgm:constr type="w" for="ch" forName="gap3" refType="userI" fact="3"/>
                              <dgm:constr type="w" for="ch" forName="smCircle3" refType="h"/>
                              <dgm:constr type="r" for="ch" forName="smCircle3" refType="l" refFor="ch" refForName="gap3"/>
                            </dgm:constrLst>
                          </dgm:else>
                        </dgm:choose>
                        <dgm:layoutNode name="gap3">
                          <dgm:alg type="sp"/>
                          <dgm:shape xmlns:r="http://schemas.openxmlformats.org/officeDocument/2006/relationships" type="rect" r:blip="" hideGeom="1">
                            <dgm:adjLst/>
                          </dgm:shape>
                          <dgm:presOf/>
                        </dgm:layoutNode>
                        <dgm:layoutNode name="smCircle3" styleLbl="vennNode1">
                          <dgm:alg type="sp"/>
                          <dgm:shape xmlns:r="http://schemas.openxmlformats.org/officeDocument/2006/relationships" type="ellipse" r:blip="">
                            <dgm:adjLst/>
                          </dgm:shape>
                          <dgm:presOf/>
                          <dgm:constrLst>
                            <dgm:constr type="w" refType="h"/>
                          </dgm:constrLst>
                        </dgm:layoutNode>
                      </dgm:layoutNode>
                    </dgm:forEach>
                  </dgm:if>
                  <dgm:else name="Name38">
                    <dgm:forEach name="Name39" axis="followSib" ptType="sibTrans" cnt="1">
                      <dgm:layoutNode name="smCircle" styleLbl="vennNode1">
                        <dgm:alg type="sp"/>
                        <dgm:shape xmlns:r="http://schemas.openxmlformats.org/officeDocument/2006/relationships" type="ellipse" r:blip="">
                          <dgm:adjLst/>
                        </dgm:shape>
                        <dgm:presOf/>
                        <dgm:constrLst>
                          <dgm:constr type="w" refType="h"/>
                        </dgm:constrLst>
                      </dgm:layoutNode>
                    </dgm:forEach>
                  </dgm:else>
                </dgm:choose>
              </dgm:forEach>
            </dgm:layoutNode>
          </dgm:layoutNode>
          <dgm:choose name="Name40">
            <dgm:if name="Name41" axis="followSib ch" ptType="node node" cnt="1 0" func="cnt" op="gte" val="1">
              <dgm:layoutNode name="overlap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if>
            <dgm:else name="Name42"/>
          </dgm:choose>
        </dgm:if>
        <dgm:else name="Name43">
          <dgm:layoutNode name="noChildren">
            <dgm:alg type="composite"/>
            <dgm:choose name="Name44">
              <dgm:if name="Name45" func="var" arg="dir" op="equ" val="norm">
                <dgm:constrLst>
                  <dgm:constr type="l" for="ch" forName="gap"/>
                  <dgm:constr type="w" for="ch" forName="gap" refType="w" fact="0.043"/>
                  <dgm:constr type="h" for="ch" forName="gap" refType="h"/>
                  <dgm:constr type="t" for="ch" forName="gap"/>
                  <dgm:constr type="l" for="ch" forName="medCircle2" refType="r" refFor="ch" refForName="gap"/>
                  <dgm:constr type="w" for="ch" forName="medCircle2" refType="h" refFor="ch" refForName="medCircle2"/>
                  <dgm:constr type="t" for="ch" forName="medCircle2"/>
                  <dgm:constr type="h" for="ch" forName="medCircle2" refType="h"/>
                  <dgm:constr type="l" for="ch" forName="txLvlOnly1" refType="ctrX" refFor="ch" refForName="medCircle2"/>
                  <dgm:constr type="r" for="ch" forName="txLvlOnly1" refType="w"/>
                  <dgm:constr type="h" for="ch" forName="txLvlOnly1" refType="h"/>
                  <dgm:constr type="t" for="ch" forName="txLvlOnly1"/>
                </dgm:constrLst>
              </dgm:if>
              <dgm:else name="Name46">
                <dgm:constrLst>
                  <dgm:constr type="r" for="ch" forName="gap" refType="w"/>
                  <dgm:constr type="w" for="ch" forName="gap" refType="w" fact="0.043"/>
                  <dgm:constr type="h" for="ch" forName="gap" refType="h"/>
                  <dgm:constr type="t" for="ch" forName="gap"/>
                  <dgm:constr type="r" for="ch" forName="medCircle2" refType="l" refFor="ch" refForName="gap"/>
                  <dgm:constr type="w" for="ch" forName="medCircle2" refType="h" refFor="ch" refForName="medCircle2"/>
                  <dgm:constr type="t" for="ch" forName="medCircle2"/>
                  <dgm:constr type="h" for="ch" forName="medCircle2" refType="h"/>
                  <dgm:constr type="l" for="ch" forName="txLvlOnly1"/>
                  <dgm:constr type="r" for="ch" forName="txLvlOnly1" refType="ctrX" refFor="ch" refForName="medCircle2"/>
                  <dgm:constr type="h" for="ch" forName="txLvlOnly1" refType="h"/>
                  <dgm:constr type="t" for="ch" forName="txLvlOnly1"/>
                </dgm:constrLst>
              </dgm:else>
            </dgm:choose>
            <dgm:layoutNode name="g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medCircle2" styleLbl="vennNode1">
              <dgm:alg type="sp"/>
              <dgm:shape xmlns:r="http://schemas.openxmlformats.org/officeDocument/2006/relationships" type="ellipse" r:blip="">
                <dgm:adjLst/>
              </dgm:shape>
              <dgm:presOf/>
              <dgm:constrLst>
                <dgm:constr type="w" refType="h"/>
              </dgm:constrLst>
            </dgm:layoutNode>
            <dgm:layoutNode name="txLvlOnly1" styleLbl="revTx">
              <dgm:choose name="Name47">
                <dgm:if name="Name48" func="var" arg="dir" op="equ" val="norm">
                  <dgm:alg type="tx">
                    <dgm:param type="parTxLTRAlign" val="l"/>
                    <dgm:param type="parTxRTLAlign" val="l"/>
                  </dgm:alg>
                </dgm:if>
                <dgm:else name="Name49">
                  <dgm:alg type="tx">
                    <dgm:param type="parTxLTRAlign" val="r"/>
                    <dgm:param type="parTxRTL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</dgm:layoutNode>
        </dgm:else>
      </dgm:choose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hList9">
  <dgm:title val=""/>
  <dgm:desc val=""/>
  <dgm:catLst>
    <dgm:cat type="list" pri="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3" srcId="0" destId="1" srcOrd="0" destOrd="0"/>
        <dgm:cxn modelId="4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2"/>
        <dgm:pt modelId="21"/>
        <dgm:pt modelId="22"/>
        <dgm:pt modelId="23"/>
        <dgm:pt modelId="24"/>
        <dgm:pt modelId="3"/>
        <dgm:pt modelId="31"/>
        <dgm:pt modelId="32"/>
        <dgm:pt modelId="33"/>
        <dgm:pt modelId="34"/>
      </dgm:ptLst>
      <dgm:cxnLst>
        <dgm:cxn modelId="4" srcId="0" destId="1" srcOrd="0" destOrd="0"/>
        <dgm:cxn modelId="5" srcId="0" destId="2" srcOrd="1" destOrd="0"/>
        <dgm:cxn modelId="6" srcId="0" destId="3" srcOrd="1" destOrd="0"/>
        <dgm:cxn modelId="15" srcId="1" destId="11" srcOrd="0" destOrd="0"/>
        <dgm:cxn modelId="16" srcId="1" destId="12" srcOrd="0" destOrd="0"/>
        <dgm:cxn modelId="17" srcId="1" destId="13" srcOrd="0" destOrd="0"/>
        <dgm:cxn modelId="18" srcId="1" destId="14" srcOrd="0" destOrd="0"/>
        <dgm:cxn modelId="25" srcId="2" destId="21" srcOrd="0" destOrd="0"/>
        <dgm:cxn modelId="26" srcId="2" destId="22" srcOrd="0" destOrd="0"/>
        <dgm:cxn modelId="27" srcId="2" destId="23" srcOrd="0" destOrd="0"/>
        <dgm:cxn modelId="28" srcId="2" destId="24" srcOrd="0" destOrd="0"/>
        <dgm:cxn modelId="35" srcId="3" destId="31" srcOrd="0" destOrd="0"/>
        <dgm:cxn modelId="36" srcId="3" destId="32" srcOrd="0" destOrd="0"/>
        <dgm:cxn modelId="37" srcId="3" destId="33" srcOrd="0" destOrd="0"/>
        <dgm:cxn modelId="38" srcId="3" destId="34" srcOrd="0" destOrd="0"/>
      </dgm:cxnLst>
      <dgm:bg/>
      <dgm:whole/>
    </dgm:dataModel>
  </dgm:clrData>
  <dgm:layoutNode name="list">
    <dgm:varLst>
      <dgm:dir/>
      <dgm:animLvl val="lvl"/>
    </dgm:varLst>
    <dgm:choose name="Name0">
      <dgm:if name="Name1" func="var" arg="dir" op="equ" val="norm">
        <dgm:alg type="lin">
          <dgm:param type="linDir" val="fromL"/>
          <dgm:param type="fallback" val="2D"/>
          <dgm:param type="nodeVertAlign" val="t"/>
        </dgm:alg>
      </dgm:if>
      <dgm:else name="Name2">
        <dgm:alg type="lin">
          <dgm:param type="linDir" val="fromR"/>
          <dgm:param type="fallback" val="2D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ircle" refType="w" fact="0.5"/>
      <dgm:constr type="w" for="ch" forName="vertFlow" refType="w" fact="0.75"/>
      <dgm:constr type="h" for="des" forName="firstComp" refType="w" refFor="ch" refForName="vertFlow" fact="0.667"/>
      <dgm:constr type="h" for="des" forName="comp" refType="h" refFor="des" refForName="firstComp" op="equ"/>
      <dgm:constr type="h" for="des" forName="topSpace" refType="w" refFor="ch" refForName="circle" op="equ" fact="0.4"/>
      <dgm:constr type="w" for="ch" forName="posSpace" refType="w" fact="0.4"/>
      <dgm:constr type="w" for="ch" forName="negSpace" refType="w" fact="-1.15"/>
      <dgm:constr type="w" for="ch" forName="transSpace" refType="w" fact="0.75"/>
      <dgm:constr type="primFontSz" for="ch" forName="circle" op="equ" val="65"/>
      <dgm:constr type="primFontSz" for="des" forName="firstChildTx" val="65"/>
      <dgm:constr type="primFontSz" for="des" forName="childTx" refType="primFontSz" refFor="des" refForName="firstChildTx" op="equ"/>
    </dgm:constrLst>
    <dgm:ruleLst/>
    <dgm:forEach name="Name3" axis="ch" ptType="node">
      <dgm:layoutNode name="pos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vertFlow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firstComp" refType="w"/>
          <dgm:constr type="w" for="ch" forName="comp" refType="w"/>
        </dgm:constrLst>
        <dgm:ruleLst/>
        <dgm:layoutNode name="top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firstComp">
          <dgm:alg type="composite"/>
          <dgm:shape xmlns:r="http://schemas.openxmlformats.org/officeDocument/2006/relationships" r:blip="">
            <dgm:adjLst/>
          </dgm:shape>
          <dgm:presOf/>
          <dgm:choose name="Name4">
            <dgm:if name="Name5" func="var" arg="dir" op="equ" val="norm">
              <dgm:constrLst>
                <dgm:constr type="l" for="ch" forName="firstChild"/>
                <dgm:constr type="t" for="ch" forName="firstChild"/>
                <dgm:constr type="w" for="ch" forName="firstChild" refType="w"/>
                <dgm:constr type="h" for="ch" forName="firstChild" refType="h"/>
                <dgm:constr type="l" for="ch" forName="firstChildTx" refType="w" fact="0.16"/>
                <dgm:constr type="r" for="ch" forName="firstChildTx" refType="w"/>
                <dgm:constr type="h" for="ch" forName="firstChildTx" refFor="ch" refForName="firstChild" op="equ"/>
              </dgm:constrLst>
            </dgm:if>
            <dgm:else name="Name6">
              <dgm:constrLst>
                <dgm:constr type="l" for="ch" forName="firstChild"/>
                <dgm:constr type="t" for="ch" forName="firstChild"/>
                <dgm:constr type="w" for="ch" forName="firstChild" refType="w"/>
                <dgm:constr type="h" for="ch" forName="firstChild" refType="h"/>
                <dgm:constr type="l" for="ch" forName="firstChildTx"/>
                <dgm:constr type="r" for="ch" forName="firstChildTx" refType="w" fact="0.825"/>
                <dgm:constr type="h" for="ch" forName="firstChildTx" refFor="ch" refForName="firstChild" op="equ"/>
              </dgm:constrLst>
            </dgm:else>
          </dgm:choose>
          <dgm:ruleLst/>
          <dgm:layoutNode name="firstChild" styleLbl="bgAccFollowNode1">
            <dgm:alg type="sp"/>
            <dgm:shape xmlns:r="http://schemas.openxmlformats.org/officeDocument/2006/relationships" type="rect" r:blip="">
              <dgm:adjLst/>
            </dgm:shape>
            <dgm:presOf axis="ch desOrSelf" ptType="node node" cnt="1 0"/>
            <dgm:constrLst/>
            <dgm:ruleLst/>
          </dgm:layoutNode>
          <dgm:layoutNode name="firstChildTx" styleLbl="bgAccFollowNode1">
            <dgm:varLst>
              <dgm:bulletEnabled val="1"/>
            </dgm:varLst>
            <dgm:alg type="tx">
              <dgm:param type="parTxLTRAlign" val="l"/>
            </dgm:alg>
            <dgm:shape xmlns:r="http://schemas.openxmlformats.org/officeDocument/2006/relationships" type="rect" r:blip="" hideGeom="1">
              <dgm:adjLst/>
            </dgm:shape>
            <dgm:presOf axis="ch desOrSelf" ptType="node node" cnt="1 0"/>
            <dgm:choose name="Name7">
              <dgm:if name="Name8" func="var" arg="dir" op="equ" val="norm">
                <dgm:constrLst>
                  <dgm:constr type="primFontSz" val="65"/>
                  <dgm:constr type="lMarg"/>
                </dgm:constrLst>
              </dgm:if>
              <dgm:else name="Name9">
                <dgm:constrLst>
                  <dgm:constr type="primFontSz" val="65"/>
                  <dgm:constr type="rMarg"/>
                </dgm:constrLst>
              </dgm:else>
            </dgm:choose>
            <dgm:ruleLst>
              <dgm:rule type="primFontSz" val="5" fact="NaN" max="NaN"/>
            </dgm:ruleLst>
          </dgm:layoutNode>
        </dgm:layoutNode>
        <dgm:forEach name="Name10" axis="ch" ptType="node" st="2">
          <dgm:layoutNode name="comp">
            <dgm:alg type="composite"/>
            <dgm:shape xmlns:r="http://schemas.openxmlformats.org/officeDocument/2006/relationships" r:blip="">
              <dgm:adjLst/>
            </dgm:shape>
            <dgm:presOf/>
            <dgm:choose name="Name11">
              <dgm:if name="Name12" func="var" arg="dir" op="equ" val="norm">
                <dgm:constrLst>
                  <dgm:constr type="l" for="ch" forName="child"/>
                  <dgm:constr type="t" for="ch" forName="child"/>
                  <dgm:constr type="w" for="ch" forName="child" refType="w"/>
                  <dgm:constr type="h" for="ch" forName="child" refType="h"/>
                  <dgm:constr type="l" for="ch" forName="childTx" refType="w" fact="0.16"/>
                  <dgm:constr type="r" for="ch" forName="childTx" refType="w"/>
                  <dgm:constr type="h" for="ch" forName="childTx" refFor="ch" refForName="child" op="equ"/>
                </dgm:constrLst>
              </dgm:if>
              <dgm:else name="Name13">
                <dgm:constrLst>
                  <dgm:constr type="l" for="ch" forName="child"/>
                  <dgm:constr type="t" for="ch" forName="child"/>
                  <dgm:constr type="w" for="ch" forName="child" refType="w"/>
                  <dgm:constr type="h" for="ch" forName="child" refType="h"/>
                  <dgm:constr type="l" for="ch" forName="childTx"/>
                  <dgm:constr type="r" for="ch" forName="childTx" refType="w" fact="0.825"/>
                  <dgm:constr type="h" for="ch" forName="childTx" refFor="ch" refForName="child" op="equ"/>
                </dgm:constrLst>
              </dgm:else>
            </dgm:choose>
            <dgm:ruleLst/>
            <dgm:layoutNode name="child" styleLbl="bgAccFollowNode1">
              <dgm:alg type="sp"/>
              <dgm:shape xmlns:r="http://schemas.openxmlformats.org/officeDocument/2006/relationships" type="rect" r:blip="">
                <dgm:adjLst/>
              </dgm:shape>
              <dgm:presOf axis="desOrSelf" ptType="node"/>
              <dgm:constrLst/>
              <dgm:ruleLst/>
            </dgm:layoutNode>
            <dgm:layoutNode name="childTx" styleLbl="bgAccFollowNode1">
              <dgm:varLst>
                <dgm:bulletEnabled val="1"/>
              </dgm:varLst>
              <dgm:alg type="tx">
                <dgm:param type="parTxLTRAlign" val="l"/>
              </dgm:alg>
              <dgm:shape xmlns:r="http://schemas.openxmlformats.org/officeDocument/2006/relationships" type="rect" r:blip="" hideGeom="1">
                <dgm:adjLst/>
              </dgm:shape>
              <dgm:presOf axis="desOrSelf" ptType="node"/>
              <dgm:choose name="Name14">
                <dgm:if name="Name15" func="var" arg="dir" op="equ" val="norm">
                  <dgm:constrLst>
                    <dgm:constr type="primFontSz" val="65"/>
                    <dgm:constr type="lMarg"/>
                  </dgm:constrLst>
                </dgm:if>
                <dgm:else name="Name16">
                  <dgm:constrLst>
                    <dgm:constr type="primFontSz" val="65"/>
                    <dgm:constr type="rMarg"/>
                  </dgm:constrLst>
                </dgm:else>
              </dgm:choose>
              <dgm:ruleLst>
                <dgm:rule type="primFontSz" val="5" fact="NaN" max="NaN"/>
              </dgm:ruleLst>
            </dgm:layoutNode>
          </dgm:layoutNode>
        </dgm:forEach>
      </dgm:layoutNode>
      <dgm:layoutNode name="neg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ircle" styleLbl="node1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lMarg"/>
          <dgm:constr type="rMarg"/>
          <dgm:constr type="tMarg"/>
          <dgm:constr type="bMarg"/>
          <dgm:constr type="h" refType="w"/>
        </dgm:constrLst>
        <dgm:ruleLst>
          <dgm:rule type="primFontSz" val="5" fact="NaN" max="NaN"/>
        </dgm:ruleLst>
      </dgm:layoutNode>
      <dgm:forEach name="Name17" axis="followSib" ptType="sibTrans" cnt="1">
        <dgm:layoutNode name="trans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diagrams.loki3.com/BracketList+Icon">
  <dgm:title val="Lista de Colchetes Verticais"/>
  <dgm:desc val="Use para mostrar blocos de informações agrupadas. Funciona bem com grandes quantidades de texto do Nível 2."/>
  <dgm:catLst>
    <dgm:cat type="list" pri="4110"/>
    <dgm:cat type="officeonline" pri="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3" srcId="0" destId="1" srcOrd="0" destOrd="0"/>
        <dgm:cxn modelId="4" srcId="1" destId="11" srcOrd="0" destOrd="0"/>
        <dgm:cxn modelId="5" srcId="0" destId="2" srcOrd="0" destOrd="0"/>
        <dgm:cxn modelId="6" srcId="2" destId="21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V" refType="primFontSz" refFor="des" refForName="parTx" fact="0.1"/>
      <dgm:constr type="primFontSz" for="des" forName="parTx" val="65"/>
      <dgm:constr type="primFontSz" for="des" forName="desTx" refType="primFontSz" refFor="des" refForName="parTx"/>
      <dgm:constr type="h" for="des" forName="parTx" refType="primFontSz" refFor="des" refForName="parTx" fact="0.55"/>
      <dgm:constr type="h" for="des" forName="bracket" refType="primFontSz" refFor="des" refForName="parTx" fact="0.55"/>
      <dgm:constr type="h" for="des" forName="desTx" refType="primFontSz" refFor="des" refForName="parTx" fact="0.55"/>
    </dgm:constrLst>
    <dgm:ruleLst>
      <dgm:rule type="primFontSz" for="des" forName="parTx" val="5" fact="NaN" max="NaN"/>
    </dgm:ruleLst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Tx" refType="w" fact="0.25"/>
          <dgm:constr type="w" for="ch" forName="bracket" refType="w" fact="0.05"/>
          <dgm:constr type="w" for="ch" forName="spH" refType="w" fact="0.02"/>
          <dgm:constr type="w" for="ch" forName="desTx" refType="w" fact="0.68"/>
          <dgm:constr type="h" for="ch" forName="bracket" refType="h" refFor="ch" refForName="desTx" op="gte"/>
          <dgm:constr type="h" for="ch" forName="bracket" refType="h" refFor="ch" refForName="parTx" op="gte"/>
          <dgm:constr type="h" for="ch" forName="desTx" refType="h" refFor="ch" refForName="parTx" op="gte"/>
        </dgm:constrLst>
        <dgm:ruleLst/>
        <dgm:layoutNode name="parTx" styleLbl="revTx">
          <dgm:varLst>
            <dgm:chMax val="1"/>
            <dgm:bulletEnabled val="1"/>
          </dgm:varLst>
          <dgm:choose name="Name8">
            <dgm:if name="Name9" func="var" arg="dir" op="equ" val="norm">
              <dgm:alg type="tx">
                <dgm:param type="parTxLTRAlign" val="r"/>
              </dgm:alg>
            </dgm:if>
            <dgm:else name="Name10">
              <dgm:alg type="tx">
                <dgm:param type="parTxLTRAlign" val="l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tMarg" refType="primFontSz" fact="0.2"/>
            <dgm:constr type="bMarg" refType="primFontSz" fact="0.2"/>
          </dgm:constrLst>
          <dgm:ruleLst>
            <dgm:rule type="h" val="INF" fact="NaN" max="NaN"/>
          </dgm:ruleLst>
        </dgm:layoutNode>
        <dgm:layoutNode name="bracket" styleLbl="parChTrans1D1">
          <dgm:alg type="sp"/>
          <dgm:choose name="Name11">
            <dgm:if name="Name12" func="var" arg="dir" op="equ" val="norm">
              <dgm:shape xmlns:r="http://schemas.openxmlformats.org/officeDocument/2006/relationships" type="leftBrace" r:blip="">
                <dgm:adjLst>
                  <dgm:adj idx="1" val="0.35"/>
                </dgm:adjLst>
              </dgm:shape>
            </dgm:if>
            <dgm:else name="Name13">
              <dgm:shape xmlns:r="http://schemas.openxmlformats.org/officeDocument/2006/relationships" rot="180" type="leftBrace" r:blip="">
                <dgm:adjLst>
                  <dgm:adj idx="1" val="0.35"/>
                </dgm:adjLst>
              </dgm:shape>
            </dgm:else>
          </dgm:choose>
          <dgm:presOf/>
        </dgm:layoutNode>
        <dgm:layoutNode name="spH">
          <dgm:alg type="sp"/>
        </dgm:layoutNode>
        <dgm:choose name="Name14">
          <dgm:if name="Name15" axis="ch" ptType="node" func="cnt" op="gte" val="1">
            <dgm:layoutNode name="desTx" styleLbl="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secFontSz" refType="primFontSz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h" val="INF" fact="NaN" max="NaN"/>
              </dgm:ruleLst>
            </dgm:layoutNode>
          </dgm:if>
          <dgm:else name="Name16"/>
        </dgm:choose>
      </dgm:layoutNode>
      <dgm:forEach name="Name17" axis="followSib" ptType="sibTrans" cnt="1">
        <dgm:layoutNode name="spV">
          <dgm:alg type="sp"/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3/layout/PieProcess">
  <dgm:title val=""/>
  <dgm:desc val=""/>
  <dgm:catLst>
    <dgm:cat type="list" pri="8600"/>
    <dgm:cat type="process" pri="4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One val="branch"/>
      <dgm:animLvl val="lvl"/>
    </dgm:varLst>
    <dgm:choose name="Name1">
      <dgm:if name="Name2" func="var" arg="dir" op="equ" val="norm">
        <dgm:alg type="lin">
          <dgm:param type="linDir" val="fromL"/>
        </dgm:alg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" val="65"/>
      <dgm:constr type="primFontSz" for="des" forName="Child" refType="primFontSz" refFor="des" refForName="Parent" op="lte"/>
      <dgm:constr type="w" for="ch" forName="composite" refType="w"/>
      <dgm:constr type="h" for="ch" forName="composite" refType="h"/>
      <dgm:constr type="w" for="ch" forName="ParentComposite" refType="w" fact="0.5"/>
      <dgm:constr type="h" for="ch" forName="ParentComposite" refType="h"/>
      <dgm:constr type="w" for="ch" forName="negSibTrans" refType="h" refFor="ch" refForName="composite" fact="-0.075"/>
      <dgm:constr type="w" for="ch" forName="sibTrans" refType="w" refFor="ch" refForName="composite" fact="0.0425"/>
    </dgm:constrLst>
    <dgm:forEach name="nodesForEach" axis="ch" ptType="node" cnt="7">
      <dgm:layoutNode name="ParentComposite">
        <dgm:alg type="composite">
          <dgm:param type="ar" val="0.25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Parent" refType="w" fact="0"/>
              <dgm:constr type="t" for="ch" forName="Parent" refType="h" fact="0.275"/>
              <dgm:constr type="w" for="ch" forName="Parent" refType="w" fact="0.6"/>
              <dgm:constr type="h" for="ch" forName="Parent" refType="h" fact="0.725"/>
              <dgm:constr type="l" for="ch" forName="Chord" refType="w" fact="0"/>
              <dgm:constr type="t" for="ch" forName="Chord" refType="h" fact="0"/>
              <dgm:constr type="w" for="ch" forName="Chord" refType="w"/>
              <dgm:constr type="h" for="ch" forName="Chord" refType="h" fact="0.25"/>
              <dgm:constr type="l" for="ch" forName="Pie" refType="w" fact="0.1"/>
              <dgm:constr type="t" for="ch" forName="Pie" refType="h" fact="0.025"/>
              <dgm:constr type="w" for="ch" forName="Pie" refType="w" fact="0.8"/>
              <dgm:constr type="h" for="ch" forName="Pie" refType="h" fact="0.2"/>
            </dgm:constrLst>
          </dgm:if>
          <dgm:else name="Name6">
            <dgm:constrLst>
              <dgm:constr type="r" for="ch" forName="Parent" refType="w"/>
              <dgm:constr type="t" for="ch" forName="Parent" refType="h" fact="0.275"/>
              <dgm:constr type="w" for="ch" forName="Parent" refType="w" fact="0.6"/>
              <dgm:constr type="h" for="ch" forName="Parent" refType="h" fact="0.725"/>
              <dgm:constr type="r" for="ch" forName="Chord" refType="w"/>
              <dgm:constr type="t" for="ch" forName="Chord" refType="h" fact="0"/>
              <dgm:constr type="w" for="ch" forName="Chord" refType="w"/>
              <dgm:constr type="h" for="ch" forName="Chord" refType="h" fact="0.25"/>
              <dgm:constr type="r" for="ch" forName="Pie" refType="w" fact="0.9"/>
              <dgm:constr type="t" for="ch" forName="Pie" refType="h" fact="0.025"/>
              <dgm:constr type="w" for="ch" forName="Pie" refType="w" fact="0.8"/>
              <dgm:constr type="h" for="ch" forName="Pie" refType="h" fact="0.2"/>
            </dgm:constrLst>
          </dgm:else>
        </dgm:choose>
        <dgm:layoutNode name="Chord" styleLbl="bgShp">
          <dgm:alg type="sp"/>
          <dgm:choose name="Name7">
            <dgm:if name="Name8" func="var" arg="dir" op="equ" val="norm">
              <dgm:shape xmlns:r="http://schemas.openxmlformats.org/officeDocument/2006/relationships" type="chord" r:blip="">
                <dgm:adjLst>
                  <dgm:adj idx="1" val="80"/>
                  <dgm:adj idx="2" val="-80"/>
                </dgm:adjLst>
              </dgm:shape>
            </dgm:if>
            <dgm:else name="Name9">
              <dgm:shape xmlns:r="http://schemas.openxmlformats.org/officeDocument/2006/relationships" rot="180" type="chord" r:blip="">
                <dgm:adjLst>
                  <dgm:adj idx="1" val="80"/>
                  <dgm:adj idx="2" val="-80"/>
                </dgm:adjLst>
              </dgm:shape>
            </dgm:else>
          </dgm:choose>
          <dgm:presOf/>
        </dgm:layoutNode>
        <dgm:layoutNode name="Pie" styleLbl="alignNode1">
          <dgm:alg type="sp"/>
          <dgm:choose name="Name10">
            <dgm:if name="Name11" func="var" arg="dir" op="equ" val="norm">
              <dgm:choose name="Name12">
                <dgm:if name="Name13" axis="precedSib" ptType="node" func="cnt" op="equ" val="0">
                  <dgm:choose name="Name14">
                    <dgm:if name="Name15" axis="followSib" ptType="node" func="cnt" op="equ" val="0">
                      <dgm:shape xmlns:r="http://schemas.openxmlformats.org/officeDocument/2006/relationships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if name="Name16" axis="followSib" ptType="node" func="cnt" op="equ" val="1">
                      <dgm:shape xmlns:r="http://schemas.openxmlformats.org/officeDocument/2006/relationships" type="pie" r:blip="">
                        <dgm:adjLst>
                          <dgm:adj idx="1" val="180"/>
                          <dgm:adj idx="2" val="-90"/>
                        </dgm:adjLst>
                      </dgm:shape>
                    </dgm:if>
                    <dgm:if name="Name17" axis="followSib" ptType="node" func="cnt" op="equ" val="2">
                      <dgm:shape xmlns:r="http://schemas.openxmlformats.org/officeDocument/2006/relationships" type="pie" r:blip="">
                        <dgm:adjLst>
                          <dgm:adj idx="1" val="-150"/>
                          <dgm:adj idx="2" val="-90"/>
                        </dgm:adjLst>
                      </dgm:shape>
                    </dgm:if>
                    <dgm:if name="Name18" axis="followSib" ptType="node" func="cnt" op="equ" val="3">
                      <dgm:shape xmlns:r="http://schemas.openxmlformats.org/officeDocument/2006/relationships" type="pie" r:blip="">
                        <dgm:adjLst>
                          <dgm:adj idx="1" val="-135"/>
                          <dgm:adj idx="2" val="-90"/>
                        </dgm:adjLst>
                      </dgm:shape>
                    </dgm:if>
                    <dgm:if name="Name19" axis="followSib" ptType="node" func="cnt" op="equ" val="4">
                      <dgm:shape xmlns:r="http://schemas.openxmlformats.org/officeDocument/2006/relationships" type="pie" r:blip="">
                        <dgm:adjLst>
                          <dgm:adj idx="1" val="-126"/>
                          <dgm:adj idx="2" val="-90"/>
                        </dgm:adjLst>
                      </dgm:shape>
                    </dgm:if>
                    <dgm:if name="Name20" axis="followSib" ptType="node" func="cnt" op="equ" val="5">
                      <dgm:shape xmlns:r="http://schemas.openxmlformats.org/officeDocument/2006/relationships" type="pie" r:blip="">
                        <dgm:adjLst>
                          <dgm:adj idx="1" val="-120"/>
                          <dgm:adj idx="2" val="-90"/>
                        </dgm:adjLst>
                      </dgm:shape>
                    </dgm:if>
                    <dgm:else name="Name21">
                      <dgm:shape xmlns:r="http://schemas.openxmlformats.org/officeDocument/2006/relationships" type="pie" r:blip="">
                        <dgm:adjLst>
                          <dgm:adj idx="1" val="-115.7143"/>
                          <dgm:adj idx="2" val="-90"/>
                        </dgm:adjLst>
                      </dgm:shape>
                    </dgm:else>
                  </dgm:choose>
                </dgm:if>
                <dgm:if name="Name22" axis="precedSib" ptType="node" func="cnt" op="equ" val="1">
                  <dgm:choose name="Name23">
                    <dgm:if name="Name24" axis="followSib" ptType="node" func="cnt" op="equ" val="0">
                      <dgm:shape xmlns:r="http://schemas.openxmlformats.org/officeDocument/2006/relationships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if name="Name25" axis="followSib" ptType="node" func="cnt" op="equ" val="1">
                      <dgm:shape xmlns:r="http://schemas.openxmlformats.org/officeDocument/2006/relationships" type="pie" r:blip="">
                        <dgm:adjLst>
                          <dgm:adj idx="1" val="150"/>
                          <dgm:adj idx="2" val="-90"/>
                        </dgm:adjLst>
                      </dgm:shape>
                    </dgm:if>
                    <dgm:if name="Name26" axis="followSib" ptType="node" func="cnt" op="equ" val="2">
                      <dgm:shape xmlns:r="http://schemas.openxmlformats.org/officeDocument/2006/relationships" type="pie" r:blip="">
                        <dgm:adjLst>
                          <dgm:adj idx="1" val="180"/>
                          <dgm:adj idx="2" val="-90"/>
                        </dgm:adjLst>
                      </dgm:shape>
                    </dgm:if>
                    <dgm:if name="Name27" axis="followSib" ptType="node" func="cnt" op="equ" val="3">
                      <dgm:shape xmlns:r="http://schemas.openxmlformats.org/officeDocument/2006/relationships" type="pie" r:blip="">
                        <dgm:adjLst>
                          <dgm:adj idx="1" val="-162"/>
                          <dgm:adj idx="2" val="-90"/>
                        </dgm:adjLst>
                      </dgm:shape>
                    </dgm:if>
                    <dgm:if name="Name28" axis="followSib" ptType="node" func="cnt" op="equ" val="4">
                      <dgm:shape xmlns:r="http://schemas.openxmlformats.org/officeDocument/2006/relationships" type="pie" r:blip="">
                        <dgm:adjLst>
                          <dgm:adj idx="1" val="-150"/>
                          <dgm:adj idx="2" val="-90"/>
                        </dgm:adjLst>
                      </dgm:shape>
                    </dgm:if>
                    <dgm:else name="Name29">
                      <dgm:shape xmlns:r="http://schemas.openxmlformats.org/officeDocument/2006/relationships" type="pie" r:blip="">
                        <dgm:adjLst>
                          <dgm:adj idx="1" val="-141.4286"/>
                          <dgm:adj idx="2" val="-90"/>
                        </dgm:adjLst>
                      </dgm:shape>
                    </dgm:else>
                  </dgm:choose>
                </dgm:if>
                <dgm:if name="Name30" axis="precedSib" ptType="node" func="cnt" op="equ" val="2">
                  <dgm:choose name="Name31">
                    <dgm:if name="Name32" axis="followSib" ptType="node" func="cnt" op="equ" val="0">
                      <dgm:shape xmlns:r="http://schemas.openxmlformats.org/officeDocument/2006/relationships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if name="Name33" axis="followSib" ptType="node" func="cnt" op="equ" val="1">
                      <dgm:shape xmlns:r="http://schemas.openxmlformats.org/officeDocument/2006/relationships" type="pie" r:blip="">
                        <dgm:adjLst>
                          <dgm:adj idx="1" val="135"/>
                          <dgm:adj idx="2" val="-90"/>
                        </dgm:adjLst>
                      </dgm:shape>
                    </dgm:if>
                    <dgm:if name="Name34" axis="followSib" ptType="node" func="cnt" op="equ" val="2">
                      <dgm:shape xmlns:r="http://schemas.openxmlformats.org/officeDocument/2006/relationships" type="pie" r:blip="">
                        <dgm:adjLst>
                          <dgm:adj idx="1" val="162"/>
                          <dgm:adj idx="2" val="-90"/>
                        </dgm:adjLst>
                      </dgm:shape>
                    </dgm:if>
                    <dgm:if name="Name35" axis="followSib" ptType="node" func="cnt" op="equ" val="3">
                      <dgm:shape xmlns:r="http://schemas.openxmlformats.org/officeDocument/2006/relationships" type="pie" r:blip="">
                        <dgm:adjLst>
                          <dgm:adj idx="1" val="180"/>
                          <dgm:adj idx="2" val="-90"/>
                        </dgm:adjLst>
                      </dgm:shape>
                    </dgm:if>
                    <dgm:else name="Name36">
                      <dgm:shape xmlns:r="http://schemas.openxmlformats.org/officeDocument/2006/relationships" type="pie" r:blip="">
                        <dgm:adjLst>
                          <dgm:adj idx="1" val="-167.1429"/>
                          <dgm:adj idx="2" val="-90"/>
                        </dgm:adjLst>
                      </dgm:shape>
                    </dgm:else>
                  </dgm:choose>
                </dgm:if>
                <dgm:if name="Name37" axis="precedSib" ptType="node" func="cnt" op="equ" val="3">
                  <dgm:choose name="Name38">
                    <dgm:if name="Name39" axis="followSib" ptType="node" func="cnt" op="equ" val="0">
                      <dgm:shape xmlns:r="http://schemas.openxmlformats.org/officeDocument/2006/relationships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if name="Name40" axis="followSib" ptType="node" func="cnt" op="equ" val="1">
                      <dgm:shape xmlns:r="http://schemas.openxmlformats.org/officeDocument/2006/relationships" type="pie" r:blip="">
                        <dgm:adjLst>
                          <dgm:adj idx="1" val="126"/>
                          <dgm:adj idx="2" val="-90"/>
                        </dgm:adjLst>
                      </dgm:shape>
                    </dgm:if>
                    <dgm:if name="Name41" axis="followSib" ptType="node" func="cnt" op="equ" val="2">
                      <dgm:shape xmlns:r="http://schemas.openxmlformats.org/officeDocument/2006/relationships" type="pie" r:blip="">
                        <dgm:adjLst>
                          <dgm:adj idx="1" val="150"/>
                          <dgm:adj idx="2" val="-90"/>
                        </dgm:adjLst>
                      </dgm:shape>
                    </dgm:if>
                    <dgm:else name="Name42">
                      <dgm:shape xmlns:r="http://schemas.openxmlformats.org/officeDocument/2006/relationships" type="pie" r:blip="">
                        <dgm:adjLst>
                          <dgm:adj idx="1" val="167.1429"/>
                          <dgm:adj idx="2" val="-90"/>
                        </dgm:adjLst>
                      </dgm:shape>
                    </dgm:else>
                  </dgm:choose>
                </dgm:if>
                <dgm:if name="Name43" axis="precedSib" ptType="node" func="cnt" op="equ" val="4">
                  <dgm:choose name="Name44">
                    <dgm:if name="Name45" axis="followSib" ptType="node" func="cnt" op="equ" val="0">
                      <dgm:shape xmlns:r="http://schemas.openxmlformats.org/officeDocument/2006/relationships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if name="Name46" axis="followSib" ptType="node" func="cnt" op="equ" val="1">
                      <dgm:shape xmlns:r="http://schemas.openxmlformats.org/officeDocument/2006/relationships" type="pie" r:blip="">
                        <dgm:adjLst>
                          <dgm:adj idx="1" val="120"/>
                          <dgm:adj idx="2" val="-90"/>
                        </dgm:adjLst>
                      </dgm:shape>
                    </dgm:if>
                    <dgm:else name="Name47">
                      <dgm:shape xmlns:r="http://schemas.openxmlformats.org/officeDocument/2006/relationships" type="pie" r:blip="">
                        <dgm:adjLst>
                          <dgm:adj idx="1" val="141.4286"/>
                          <dgm:adj idx="2" val="-90"/>
                        </dgm:adjLst>
                      </dgm:shape>
                    </dgm:else>
                  </dgm:choose>
                </dgm:if>
                <dgm:if name="Name48" axis="precedSib" ptType="node" func="cnt" op="equ" val="5">
                  <dgm:choose name="Name49">
                    <dgm:if name="Name50" axis="followSib" ptType="node" func="cnt" op="equ" val="0">
                      <dgm:shape xmlns:r="http://schemas.openxmlformats.org/officeDocument/2006/relationships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else name="Name51">
                      <dgm:shape xmlns:r="http://schemas.openxmlformats.org/officeDocument/2006/relationships" type="pie" r:blip="">
                        <dgm:adjLst>
                          <dgm:adj idx="1" val="115.7143"/>
                          <dgm:adj idx="2" val="-90"/>
                        </dgm:adjLst>
                      </dgm:shape>
                    </dgm:else>
                  </dgm:choose>
                </dgm:if>
                <dgm:else name="Name52">
                  <dgm:shape xmlns:r="http://schemas.openxmlformats.org/officeDocument/2006/relationships" type="pie" r:blip="">
                    <dgm:adjLst>
                      <dgm:adj idx="1" val="90"/>
                      <dgm:adj idx="2" val="-90"/>
                    </dgm:adjLst>
                  </dgm:shape>
                </dgm:else>
              </dgm:choose>
            </dgm:if>
            <dgm:else name="Name53">
              <dgm:choose name="Name54">
                <dgm:if name="Name55" axis="precedSib" ptType="node" func="cnt" op="equ" val="0">
                  <dgm:choose name="Name56">
                    <dgm:if name="Name57" axis="followSib" ptType="node" func="cnt" op="equ" val="0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if name="Name58" axis="followSib" ptType="node" func="cnt" op="equ" val="1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80"/>
                        </dgm:adjLst>
                      </dgm:shape>
                    </dgm:if>
                    <dgm:if name="Name59" axis="followSib" ptType="node" func="cnt" op="equ" val="2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50"/>
                        </dgm:adjLst>
                      </dgm:shape>
                    </dgm:if>
                    <dgm:if name="Name60" axis="followSib" ptType="node" func="cnt" op="equ" val="3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35"/>
                        </dgm:adjLst>
                      </dgm:shape>
                    </dgm:if>
                    <dgm:if name="Name61" axis="followSib" ptType="node" func="cnt" op="equ" val="4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26"/>
                        </dgm:adjLst>
                      </dgm:shape>
                    </dgm:if>
                    <dgm:if name="Name62" axis="followSib" ptType="node" func="cnt" op="equ" val="5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20"/>
                        </dgm:adjLst>
                      </dgm:shape>
                    </dgm:if>
                    <dgm:else name="Name63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15.7143"/>
                        </dgm:adjLst>
                      </dgm:shape>
                    </dgm:else>
                  </dgm:choose>
                </dgm:if>
                <dgm:if name="Name64" axis="precedSib" ptType="node" func="cnt" op="equ" val="1">
                  <dgm:choose name="Name65">
                    <dgm:if name="Name66" axis="followSib" ptType="node" func="cnt" op="equ" val="0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if name="Name67" axis="followSib" ptType="node" func="cnt" op="equ" val="1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150"/>
                        </dgm:adjLst>
                      </dgm:shape>
                    </dgm:if>
                    <dgm:if name="Name68" axis="followSib" ptType="node" func="cnt" op="equ" val="2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80"/>
                        </dgm:adjLst>
                      </dgm:shape>
                    </dgm:if>
                    <dgm:if name="Name69" axis="followSib" ptType="node" func="cnt" op="equ" val="3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62"/>
                        </dgm:adjLst>
                      </dgm:shape>
                    </dgm:if>
                    <dgm:if name="Name70" axis="followSib" ptType="node" func="cnt" op="equ" val="4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50"/>
                        </dgm:adjLst>
                      </dgm:shape>
                    </dgm:if>
                    <dgm:else name="Name71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41.4286"/>
                        </dgm:adjLst>
                      </dgm:shape>
                    </dgm:else>
                  </dgm:choose>
                </dgm:if>
                <dgm:if name="Name72" axis="precedSib" ptType="node" func="cnt" op="equ" val="2">
                  <dgm:choose name="Name73">
                    <dgm:if name="Name74" axis="followSib" ptType="node" func="cnt" op="equ" val="0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if name="Name75" axis="followSib" ptType="node" func="cnt" op="equ" val="1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135"/>
                        </dgm:adjLst>
                      </dgm:shape>
                    </dgm:if>
                    <dgm:if name="Name76" axis="followSib" ptType="node" func="cnt" op="equ" val="2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162"/>
                        </dgm:adjLst>
                      </dgm:shape>
                    </dgm:if>
                    <dgm:if name="Name77" axis="followSib" ptType="node" func="cnt" op="equ" val="3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80"/>
                        </dgm:adjLst>
                      </dgm:shape>
                    </dgm:if>
                    <dgm:else name="Name78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67.1429"/>
                        </dgm:adjLst>
                      </dgm:shape>
                    </dgm:else>
                  </dgm:choose>
                </dgm:if>
                <dgm:if name="Name79" axis="precedSib" ptType="node" func="cnt" op="equ" val="3">
                  <dgm:choose name="Name80">
                    <dgm:if name="Name81" axis="followSib" ptType="node" func="cnt" op="equ" val="0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if name="Name82" axis="followSib" ptType="node" func="cnt" op="equ" val="1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126"/>
                        </dgm:adjLst>
                      </dgm:shape>
                    </dgm:if>
                    <dgm:if name="Name83" axis="followSib" ptType="node" func="cnt" op="equ" val="2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150"/>
                        </dgm:adjLst>
                      </dgm:shape>
                    </dgm:if>
                    <dgm:else name="Name84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167.1429"/>
                        </dgm:adjLst>
                      </dgm:shape>
                    </dgm:else>
                  </dgm:choose>
                </dgm:if>
                <dgm:if name="Name85" axis="precedSib" ptType="node" func="cnt" op="equ" val="4">
                  <dgm:choose name="Name86">
                    <dgm:if name="Name87" axis="followSib" ptType="node" func="cnt" op="equ" val="0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if name="Name88" axis="followSib" ptType="node" func="cnt" op="equ" val="1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120"/>
                        </dgm:adjLst>
                      </dgm:shape>
                    </dgm:if>
                    <dgm:else name="Name89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141.4286"/>
                        </dgm:adjLst>
                      </dgm:shape>
                    </dgm:else>
                  </dgm:choose>
                </dgm:if>
                <dgm:if name="Name90" axis="precedSib" ptType="node" func="cnt" op="equ" val="5">
                  <dgm:choose name="Name91">
                    <dgm:if name="Name92" axis="followSib" ptType="node" func="cnt" op="equ" val="0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else name="Name93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115.7143"/>
                        </dgm:adjLst>
                      </dgm:shape>
                    </dgm:else>
                  </dgm:choose>
                </dgm:if>
                <dgm:else name="Name94">
                  <dgm:shape xmlns:r="http://schemas.openxmlformats.org/officeDocument/2006/relationships" rot="180" type="pie" r:blip="">
                    <dgm:adjLst>
                      <dgm:adj idx="1" val="90"/>
                      <dgm:adj idx="2" val="-90"/>
                    </dgm:adjLst>
                  </dgm:shape>
                </dgm:else>
              </dgm:choose>
            </dgm:else>
          </dgm:choose>
          <dgm:presOf/>
        </dgm:layoutNode>
        <dgm:layoutNode name="Parent" styleLbl="revTx">
          <dgm:varLst>
            <dgm:chMax val="1"/>
            <dgm:chPref val="1"/>
            <dgm:bulletEnabled val="1"/>
          </dgm:varLst>
          <dgm:choose name="Name95">
            <dgm:if name="Name96" func="var" arg="dir" op="equ" val="norm">
              <dgm:alg type="tx">
                <dgm:param type="parTxLTRAlign" val="r"/>
                <dgm:param type="parTxRTLAlign" val="r"/>
                <dgm:param type="shpTxLTRAlignCh" val="r"/>
                <dgm:param type="shpTxRTLAlignCh" val="r"/>
                <dgm:param type="txAnchorVert" val="b"/>
                <dgm:param type="autoTxRot" val="grav"/>
              </dgm:alg>
            </dgm:if>
            <dgm:else name="Name97">
              <dgm:alg type="tx">
                <dgm:param type="parTxLTRAlign" val="l"/>
                <dgm:param type="parTxRTLAlign" val="l"/>
                <dgm:param type="shpTxLTRAlignCh" val="l"/>
                <dgm:param type="shpTxRTLAlignCh" val="l"/>
                <dgm:param type="txAnchorVert" val="b"/>
                <dgm:param type="autoTxRot" val="grav"/>
              </dgm:alg>
            </dgm:else>
          </dgm:choose>
          <dgm:choose name="Name98">
            <dgm:if name="Name99" func="var" arg="dir" op="equ" val="norm">
              <dgm:shape xmlns:r="http://schemas.openxmlformats.org/officeDocument/2006/relationships" rot="-90" type="rect" r:blip="">
                <dgm:adjLst/>
              </dgm:shape>
            </dgm:if>
            <dgm:else name="Name100">
              <dgm:shape xmlns:r="http://schemas.openxmlformats.org/officeDocument/2006/relationships" rot="90" type="rect" r:blip="">
                <dgm:adjLst/>
              </dgm:shape>
            </dgm:else>
          </dgm:choose>
          <dgm:presOf axis="self" ptType="node"/>
          <dgm:constrLst>
            <dgm:constr type="lMarg" refType="primFontSz" fact="0"/>
            <dgm:constr type="rMarg" refType="primFontSz" fact="0"/>
            <dgm:constr type="tMarg" refType="primFontSz" fact="0"/>
            <dgm:constr type="bMarg" refType="primFontSz" fact="0"/>
          </dgm:constrLst>
          <dgm:ruleLst>
            <dgm:rule type="primFontSz" val="5" fact="NaN" max="NaN"/>
          </dgm:ruleLst>
        </dgm:layoutNode>
      </dgm:layoutNode>
      <dgm:choose name="Name101">
        <dgm:if name="Name102" axis="ch" ptType="node" func="cnt" op="gte" val="1">
          <dgm:forEach name="negSibTransForEach" axis="ch" ptType="sibTrans" hideLastTrans="0" cnt="1">
            <dgm:layoutNode name="negSibTrans">
              <dgm:alg type="sp"/>
              <dgm:shape xmlns:r="http://schemas.openxmlformats.org/officeDocument/2006/relationships" r:blip="">
                <dgm:adjLst/>
              </dgm:shape>
            </dgm:layoutNode>
          </dgm:forEach>
          <dgm:layoutNode name="composite">
            <dgm:alg type="composite">
              <dgm:param type="ar" val="0.5"/>
            </dgm:alg>
            <dgm:shape xmlns:r="http://schemas.openxmlformats.org/officeDocument/2006/relationships" r:blip="">
              <dgm:adjLst/>
            </dgm:shape>
            <dgm:choose name="Name103">
              <dgm:if name="Name104" func="var" arg="dir" op="equ" val="norm">
                <dgm:constrLst>
                  <dgm:constr type="l" for="ch" forName="Child" refType="w" fact="0"/>
                  <dgm:constr type="t" for="ch" forName="Child" refType="h" fact="0"/>
                  <dgm:constr type="w" for="ch" forName="Child" refType="w"/>
                  <dgm:constr type="h" for="ch" forName="Child" refType="h"/>
                </dgm:constrLst>
              </dgm:if>
              <dgm:else name="Name105">
                <dgm:constrLst>
                  <dgm:constr type="r" for="ch" forName="Child" refType="w"/>
                  <dgm:constr type="t" for="ch" forName="Child" refType="h" fact="0"/>
                  <dgm:constr type="w" for="ch" forName="Child" refType="w"/>
                  <dgm:constr type="h" for="ch" forName="Child" refType="h"/>
                </dgm:constrLst>
              </dgm:else>
            </dgm:choose>
            <dgm:ruleLst/>
            <dgm:layoutNode name="Child" styleLbl="revTx">
              <dgm:varLst>
                <dgm:chMax val="0"/>
                <dgm:chPref val="0"/>
                <dgm:bulletEnabled val="1"/>
              </dgm:varLst>
              <dgm:choose name="Name106">
                <dgm:if name="Name107" func="var" arg="dir" op="equ" val="norm">
                  <dgm:alg type="tx">
                    <dgm:param type="parTxLTRAlign" val="l"/>
                    <dgm:param type="parTxRTLAlign" val="r"/>
                    <dgm:param type="txAnchorVert" val="t"/>
                  </dgm:alg>
                </dgm:if>
                <dgm:else name="Name108">
                  <dgm:alg type="tx">
                    <dgm:param type="parTxLTRAlign" val="r"/>
                    <dgm:param type="parTxRTLAlign" val="l"/>
                    <dgm:param type="txAnchorVert" val="t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"/>
                <dgm:constr type="rMarg" refType="primFontSz" fact="0"/>
                <dgm:constr type="tMarg" refType="primFontSz" fact="0"/>
                <dgm:constr type="bMarg" refType="primFontSz" fact="0"/>
              </dgm:constrLst>
              <dgm:ruleLst>
                <dgm:rule type="primFontSz" val="5" fact="NaN" max="NaN"/>
              </dgm:ruleLst>
            </dgm:layoutNode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</dgm:layoutNode>
          </dgm:forEach>
        </dgm:if>
        <dgm:else name="Name109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diagrams.loki3.com/BracketList+Icon">
  <dgm:title val="Lista de Colchetes Verticais"/>
  <dgm:desc val="Use para mostrar blocos de informações agrupadas. Funciona bem com grandes quantidades de texto do Nível 2."/>
  <dgm:catLst>
    <dgm:cat type="list" pri="4110"/>
    <dgm:cat type="officeonline" pri="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3" srcId="0" destId="1" srcOrd="0" destOrd="0"/>
        <dgm:cxn modelId="4" srcId="1" destId="11" srcOrd="0" destOrd="0"/>
        <dgm:cxn modelId="5" srcId="0" destId="2" srcOrd="0" destOrd="0"/>
        <dgm:cxn modelId="6" srcId="2" destId="21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V" refType="primFontSz" refFor="des" refForName="parTx" fact="0.1"/>
      <dgm:constr type="primFontSz" for="des" forName="parTx" val="65"/>
      <dgm:constr type="primFontSz" for="des" forName="desTx" refType="primFontSz" refFor="des" refForName="parTx"/>
      <dgm:constr type="h" for="des" forName="parTx" refType="primFontSz" refFor="des" refForName="parTx" fact="0.55"/>
      <dgm:constr type="h" for="des" forName="bracket" refType="primFontSz" refFor="des" refForName="parTx" fact="0.55"/>
      <dgm:constr type="h" for="des" forName="desTx" refType="primFontSz" refFor="des" refForName="parTx" fact="0.55"/>
    </dgm:constrLst>
    <dgm:ruleLst>
      <dgm:rule type="primFontSz" for="des" forName="parTx" val="5" fact="NaN" max="NaN"/>
    </dgm:ruleLst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Tx" refType="w" fact="0.25"/>
          <dgm:constr type="w" for="ch" forName="bracket" refType="w" fact="0.05"/>
          <dgm:constr type="w" for="ch" forName="spH" refType="w" fact="0.02"/>
          <dgm:constr type="w" for="ch" forName="desTx" refType="w" fact="0.68"/>
          <dgm:constr type="h" for="ch" forName="bracket" refType="h" refFor="ch" refForName="desTx" op="gte"/>
          <dgm:constr type="h" for="ch" forName="bracket" refType="h" refFor="ch" refForName="parTx" op="gte"/>
          <dgm:constr type="h" for="ch" forName="desTx" refType="h" refFor="ch" refForName="parTx" op="gte"/>
        </dgm:constrLst>
        <dgm:ruleLst/>
        <dgm:layoutNode name="parTx" styleLbl="revTx">
          <dgm:varLst>
            <dgm:chMax val="1"/>
            <dgm:bulletEnabled val="1"/>
          </dgm:varLst>
          <dgm:choose name="Name8">
            <dgm:if name="Name9" func="var" arg="dir" op="equ" val="norm">
              <dgm:alg type="tx">
                <dgm:param type="parTxLTRAlign" val="r"/>
              </dgm:alg>
            </dgm:if>
            <dgm:else name="Name10">
              <dgm:alg type="tx">
                <dgm:param type="parTxLTRAlign" val="l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tMarg" refType="primFontSz" fact="0.2"/>
            <dgm:constr type="bMarg" refType="primFontSz" fact="0.2"/>
          </dgm:constrLst>
          <dgm:ruleLst>
            <dgm:rule type="h" val="INF" fact="NaN" max="NaN"/>
          </dgm:ruleLst>
        </dgm:layoutNode>
        <dgm:layoutNode name="bracket" styleLbl="parChTrans1D1">
          <dgm:alg type="sp"/>
          <dgm:choose name="Name11">
            <dgm:if name="Name12" func="var" arg="dir" op="equ" val="norm">
              <dgm:shape xmlns:r="http://schemas.openxmlformats.org/officeDocument/2006/relationships" type="leftBrace" r:blip="">
                <dgm:adjLst>
                  <dgm:adj idx="1" val="0.35"/>
                </dgm:adjLst>
              </dgm:shape>
            </dgm:if>
            <dgm:else name="Name13">
              <dgm:shape xmlns:r="http://schemas.openxmlformats.org/officeDocument/2006/relationships" rot="180" type="leftBrace" r:blip="">
                <dgm:adjLst>
                  <dgm:adj idx="1" val="0.35"/>
                </dgm:adjLst>
              </dgm:shape>
            </dgm:else>
          </dgm:choose>
          <dgm:presOf/>
        </dgm:layoutNode>
        <dgm:layoutNode name="spH">
          <dgm:alg type="sp"/>
        </dgm:layoutNode>
        <dgm:choose name="Name14">
          <dgm:if name="Name15" axis="ch" ptType="node" func="cnt" op="gte" val="1">
            <dgm:layoutNode name="desTx" styleLbl="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secFontSz" refType="primFontSz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h" val="INF" fact="NaN" max="NaN"/>
              </dgm:ruleLst>
            </dgm:layoutNode>
          </dgm:if>
          <dgm:else name="Name16"/>
        </dgm:choose>
      </dgm:layoutNode>
      <dgm:forEach name="Name17" axis="followSib" ptType="sibTrans" cnt="1">
        <dgm:layoutNode name="spV">
          <dgm:alg type="sp"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VerticalCircleList">
  <dgm:title val=""/>
  <dgm:desc val=""/>
  <dgm:catLst>
    <dgm:cat type="list" pri="23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41" srcId="1" destId="11" srcOrd="0" destOrd="0"/>
        <dgm:cxn modelId="42" srcId="1" destId="12" srcOrd="1" destOrd="0"/>
        <dgm:cxn modelId="5" srcId="0" destId="2" srcOrd="0" destOrd="0"/>
        <dgm:cxn modelId="51" srcId="2" destId="21" srcOrd="0" destOrd="0"/>
        <dgm:cxn modelId="52" srcId="2" destId="22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</dgm:varLst>
    <dgm:alg type="lin">
      <dgm:param type="linDir" val="fromT"/>
      <dgm:param type="fallback" val="2D"/>
    </dgm:alg>
    <dgm:shape xmlns:r="http://schemas.openxmlformats.org/officeDocument/2006/relationships" r:blip="">
      <dgm:adjLst/>
    </dgm:shape>
    <dgm:presOf/>
    <dgm:constrLst>
      <dgm:constr type="w" for="ch" forName="withChildren" refType="w"/>
      <dgm:constr type="h" for="ch" forName="withChildren" refType="w" fact="0.909"/>
      <dgm:constr type="w" for="ch" forName="noChildren" refType="w"/>
      <dgm:constr type="h" for="ch" forName="noChildren" refType="w" fact="0.164"/>
      <dgm:constr type="w" for="ch" forName="overlap" val="1"/>
      <dgm:constr type="h" for="ch" forName="overlap" refType="w" refFor="ch" refForName="withChildren" fact="-0.089"/>
      <dgm:constr type="primFontSz" for="des" forName="txLvl1" op="equ" val="65"/>
      <dgm:constr type="primFontSz" for="des" forName="txLvlOnly1" refType="primFontSz" refFor="des" refForName="txLvl1" op="equ"/>
      <dgm:constr type="primFontSz" for="des" forName="txLvl2" refType="primFontSz" refFor="des" refForName="txLvl1" op="equ" fact="0.78"/>
      <dgm:constr type="primFontSz" for="des" forName="txLvl3" refType="primFontSz" refFor="des" refForName="txLvl1" op="equ" fact="0.78"/>
      <dgm:constr type="userF" for="des" forName="lin" refType="primFontSz" refFor="des" refForName="txLvl2" op="equ"/>
    </dgm:constrLst>
    <dgm:forEach name="Name1" axis="ch" ptType="node">
      <dgm:choose name="Name2">
        <dgm:if name="Name3" axis="ch" ptType="node" func="cnt" op="gte" val="1">
          <dgm:layoutNode name="withChildren">
            <dgm:alg type="composite"/>
            <dgm:choose name="Name4">
              <dgm:if name="Name5" func="var" arg="dir" op="equ" val="norm">
                <dgm:constrLst>
                  <dgm:constr type="l" for="ch" forName="bigCircle"/>
                  <dgm:constr type="w" for="ch" forName="bigCircle" refType="h" refFor="ch" refForName="bigCircle"/>
                  <dgm:constr type="t" for="ch" forName="bigCircle"/>
                  <dgm:constr type="h" for="ch" forName="bigCircle" refType="h"/>
                  <dgm:constr type="l" for="ch" forName="medCircle" refType="w" fact="0.043"/>
                  <dgm:constr type="w" for="ch" forName="medCircle" refType="h" refFor="ch" refForName="medCircle"/>
                  <dgm:constr type="t" for="ch" forName="medCircle" refType="h" fact="0.042"/>
                  <dgm:constr type="h" for="ch" forName="medCircle" refType="h" fact="0.18"/>
                  <dgm:constr type="l" for="ch" forName="txLvl1" refType="ctrX" refFor="ch" refForName="medCircle"/>
                  <dgm:constr type="r" for="ch" forName="txLvl1" refType="w"/>
                  <dgm:constr type="h" for="ch" forName="txLvl1" refType="h" refFor="ch" refForName="medCircle"/>
                  <dgm:constr type="t" for="ch" forName="txLvl1" refType="t" refFor="ch" refForName="medCircle"/>
                  <dgm:constr type="l" for="ch" forName="lin" refType="ctrX" refFor="ch" refForName="medCircle"/>
                  <dgm:constr type="r" for="ch" forName="lin" refType="w"/>
                  <dgm:constr type="t" for="ch" forName="lin" refType="h" fact="0.222"/>
                  <dgm:constr type="h" for="ch" forName="lin" refType="h" fact="0.68"/>
                </dgm:constrLst>
              </dgm:if>
              <dgm:else name="Name6">
                <dgm:constrLst>
                  <dgm:constr type="r" for="ch" forName="bigCircle" refType="w"/>
                  <dgm:constr type="w" for="ch" forName="bigCircle" refType="h" refFor="ch" refForName="bigCircle"/>
                  <dgm:constr type="t" for="ch" forName="bigCircle"/>
                  <dgm:constr type="h" for="ch" forName="bigCircle" refType="h"/>
                  <dgm:constr type="r" for="ch" forName="medCircle" refType="w" fact="0.957"/>
                  <dgm:constr type="w" for="ch" forName="medCircle" refType="h" refFor="ch" refForName="medCircle"/>
                  <dgm:constr type="t" for="ch" forName="medCircle" refType="h" fact="0.042"/>
                  <dgm:constr type="h" for="ch" forName="medCircle" refType="h" fact="0.18"/>
                  <dgm:constr type="l" for="ch" forName="txLvl1"/>
                  <dgm:constr type="r" for="ch" forName="txLvl1" refType="ctrX" refFor="ch" refForName="medCircle"/>
                  <dgm:constr type="h" for="ch" forName="txLvl1" refType="h" refFor="ch" refForName="medCircle"/>
                  <dgm:constr type="t" for="ch" forName="txLvl1" refType="t" refFor="ch" refForName="medCircle"/>
                  <dgm:constr type="l" for="ch" forName="lin"/>
                  <dgm:constr type="r" for="ch" forName="lin" refType="ctrX" refFor="ch" refForName="medCircle"/>
                  <dgm:constr type="t" for="ch" forName="lin" refType="h" fact="0.222"/>
                  <dgm:constr type="h" for="ch" forName="lin" refType="h" fact="0.68"/>
                </dgm:constrLst>
              </dgm:else>
            </dgm:choose>
            <dgm:layoutNode name="bigCircle" styleLbl="vennNode1">
              <dgm:alg type="sp"/>
              <dgm:shape xmlns:r="http://schemas.openxmlformats.org/officeDocument/2006/relationships" type="ellipse" r:blip="">
                <dgm:adjLst/>
              </dgm:shape>
              <dgm:presOf/>
              <dgm:constrLst>
                <dgm:constr type="w" refType="h"/>
              </dgm:constrLst>
            </dgm:layoutNode>
            <dgm:layoutNode name="medCircle" styleLbl="vennNode1">
              <dgm:alg type="sp"/>
              <dgm:shape xmlns:r="http://schemas.openxmlformats.org/officeDocument/2006/relationships" type="ellipse" r:blip="">
                <dgm:adjLst/>
              </dgm:shape>
              <dgm:presOf/>
              <dgm:constrLst>
                <dgm:constr type="w" refType="h"/>
              </dgm:constrLst>
            </dgm:layoutNode>
            <dgm:layoutNode name="txLvl1" styleLbl="revTx">
              <dgm:choose name="Name7">
                <dgm:if name="Name8" func="var" arg="dir" op="equ" val="norm">
                  <dgm:alg type="tx">
                    <dgm:param type="parTxLTRAlign" val="l"/>
                    <dgm:param type="parTxRTLAlign" val="l"/>
                  </dgm:alg>
                </dgm:if>
                <dgm:else name="Name9">
                  <dgm:alg type="tx">
                    <dgm:param type="parTxLTRAlign" val="r"/>
                    <dgm:param type="parTxRTL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lin">
              <dgm:choose name="Name10">
                <dgm:if name="Name11" func="var" arg="dir" op="equ" val="norm">
                  <dgm:alg type="lin">
                    <dgm:param type="linDir" val="fromT"/>
                    <dgm:param type="vertAlign" val="t"/>
                    <dgm:param type="nodeHorzAlign" val="l"/>
                  </dgm:alg>
                </dgm:if>
                <dgm:else name="Name12">
                  <dgm:alg type="lin">
                    <dgm:param type="linDir" val="fromT"/>
                    <dgm:param type="vertAlign" val="t"/>
                    <dgm:param type="nodeHorzAlign" val="r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constrLst>
                <dgm:constr type="userF"/>
                <dgm:constr type="primFontSz" for="ch" forName="txLvl2" refType="userF"/>
                <dgm:constr type="w" for="ch" forName="txLvl2" refType="w"/>
                <dgm:constr type="h" for="ch" forName="txLvl2" refType="primFontSz" refFor="ch" refForName="txLvl2" fact="0.39"/>
                <dgm:constr type="w" for="ch" forName="txLvl3" refType="w"/>
                <dgm:constr type="h" for="ch" forName="txLvl3" refType="primFontSz" refFor="ch" refForName="txLvl2" fact="0.39"/>
                <dgm:constr type="h" for="ch" forName="smCircle" refType="primFontSz" refFor="ch" refForName="txLvl2" fact="0.14"/>
                <dgm:constr type="h" for="ch" forName="indentDot1" refType="primFontSz" refFor="ch" refForName="txLvl2" fact="0.14"/>
                <dgm:constr type="h" for="ch" forName="indentDot2" refType="primFontSz" refFor="ch" refForName="txLvl2" fact="0.14"/>
                <dgm:constr type="h" for="ch" forName="indentDot3" refType="primFontSz" refFor="ch" refForName="txLvl2" fact="0.14"/>
                <dgm:constr type="w" for="ch" forName="indentDot1" refType="w"/>
                <dgm:constr type="w" for="ch" forName="indentDot2" refType="w"/>
                <dgm:constr type="w" for="ch" forName="indentDot3" refType="w"/>
                <dgm:constr type="userI" for="ch" forName="txLvl3" refType="primFontSz" refFor="ch" refForName="txLvl2" fact="0.14"/>
                <dgm:constr type="userI" for="ch" forName="indentDot1" refType="primFontSz" refFor="ch" refForName="txLvl2" fact="0.14"/>
                <dgm:constr type="userI" for="ch" forName="indentDot2" refType="primFontSz" refFor="ch" refForName="txLvl2" fact="0.14"/>
                <dgm:constr type="userI" for="ch" forName="indentDot3" refType="primFontSz" refFor="ch" refForName="txLvl2" fact="0.14"/>
              </dgm:constrLst>
              <dgm:ruleLst>
                <dgm:rule type="primFontSz" for="ch" forName="txLvl2" val="5" fact="NaN" max="NaN"/>
              </dgm:ruleLst>
              <dgm:forEach name="Name13" axis="ch" ptType="node">
                <dgm:layoutNode name="txLvl2" styleLbl="revTx">
                  <dgm:choose name="Name14">
                    <dgm:if name="Name15" func="var" arg="dir" op="equ" val="norm">
                      <dgm:alg type="tx">
                        <dgm:param type="parTxLTRAlign" val="l"/>
                        <dgm:param type="parTxRTLAlign" val="l"/>
                      </dgm:alg>
                    </dgm:if>
                    <dgm:else name="Name16">
                      <dgm:alg type="tx">
                        <dgm:param type="parTxLTRAlign" val="r"/>
                        <dgm:param type="parTxRTLAlign" val="r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self" ptType="node"/>
                  <dgm:constrLst>
                    <dgm:constr type="lMarg"/>
                    <dgm:constr type="rMarg"/>
                    <dgm:constr type="tMarg" refType="primFontSz" fact="0.1"/>
                    <dgm:constr type="bMarg" refType="primFontSz" fact="0.1"/>
                  </dgm:constrLst>
                  <dgm:ruleLst>
                    <dgm:rule type="h" val="INF" fact="NaN" max="NaN"/>
                  </dgm:ruleLst>
                </dgm:layoutNode>
                <dgm:forEach name="Name17" axis="ch" ptType="node" cnt="1">
                  <dgm:layoutNode name="indentDot1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hoose name="Name18">
                      <dgm:if name="Name19" func="var" arg="dir" op="equ" val="norm">
                        <dgm:constrLst>
                          <dgm:constr type="userI"/>
                          <dgm:constr type="w" for="ch" forName="gap1" refType="userI" fact="3"/>
                          <dgm:constr type="w" for="ch" forName="smCircle1" refType="h"/>
                          <dgm:constr type="l" for="ch" forName="smCircle1" refType="r" refFor="ch" refForName="gap1"/>
                        </dgm:constrLst>
                      </dgm:if>
                      <dgm:else name="Name20">
                        <dgm:constrLst>
                          <dgm:constr type="userI"/>
                          <dgm:constr type="w" for="ch" forName="gap1" refType="userI" fact="3"/>
                          <dgm:constr type="w" for="ch" forName="smCircle1" refType="h"/>
                          <dgm:constr type="r" for="ch" forName="smCircle1" refType="l" refFor="ch" refForName="gap1"/>
                        </dgm:constrLst>
                      </dgm:else>
                    </dgm:choose>
                    <dgm:layoutNode name="gap1">
                      <dgm:alg type="sp"/>
                      <dgm:shape xmlns:r="http://schemas.openxmlformats.org/officeDocument/2006/relationships" type="rect" r:blip="" hideGeom="1">
                        <dgm:adjLst/>
                      </dgm:shape>
                      <dgm:presOf/>
                    </dgm:layoutNode>
                    <dgm:layoutNode name="smCircle1" styleLbl="vennNode1">
                      <dgm:alg type="sp"/>
                      <dgm:shape xmlns:r="http://schemas.openxmlformats.org/officeDocument/2006/relationships" type="ellipse" r:blip="">
                        <dgm:adjLst/>
                      </dgm:shape>
                      <dgm:presOf/>
                      <dgm:constrLst>
                        <dgm:constr type="w" refType="h"/>
                      </dgm:constrLst>
                    </dgm:layoutNode>
                  </dgm:layoutNode>
                </dgm:forEach>
                <dgm:forEach name="Name21" axis="ch" ptType="node">
                  <dgm:layoutNode name="txLvl3" styleLbl="revTx">
                    <dgm:varLst>
                      <dgm:bulletEnabled val="1"/>
                    </dgm:varLst>
                    <dgm:choose name="Name22">
                      <dgm:if name="Name23" func="var" arg="dir" op="equ" val="norm">
                        <dgm:alg type="tx">
                          <dgm:param type="parTxLTRAlign" val="l"/>
                          <dgm:param type="parTxRTLAlign" val="l"/>
                          <dgm:param type="shpTxLTRAlignCh" val="l"/>
                          <dgm:param type="shpTxRTLAlignCh" val="l"/>
                        </dgm:alg>
                      </dgm:if>
                      <dgm:else name="Name24">
                        <dgm:alg type="tx">
                          <dgm:param type="parTxLTRAlign" val="r"/>
                          <dgm:param type="parTxRTLAlign" val="r"/>
                          <dgm:param type="shpTxLTRAlignCh" val="r"/>
                          <dgm:param type="shpTxRTLAlignCh" val="r"/>
                        </dgm:alg>
                      </dgm:else>
                    </dgm:choose>
                    <dgm:shape xmlns:r="http://schemas.openxmlformats.org/officeDocument/2006/relationships" type="rect" r:blip="">
                      <dgm:adjLst/>
                    </dgm:shape>
                    <dgm:presOf axis="desOrSelf" ptType="node"/>
                    <dgm:choose name="Name25">
                      <dgm:if name="Name26" func="var" arg="dir" op="equ" val="norm">
                        <dgm:constrLst>
                          <dgm:constr type="userI"/>
                          <dgm:constr type="lMarg" refType="userI" fact="8.504"/>
                          <dgm:constr type="rMarg"/>
                          <dgm:constr type="tMarg" refType="primFontSz" fact="0.1"/>
                          <dgm:constr type="bMarg" refType="primFontSz" fact="0.1"/>
                        </dgm:constrLst>
                      </dgm:if>
                      <dgm:else name="Name27">
                        <dgm:constrLst>
                          <dgm:constr type="userI"/>
                          <dgm:constr type="lMarg"/>
                          <dgm:constr type="rMarg" refType="userI" fact="8.504"/>
                          <dgm:constr type="tMarg" refType="primFontSz" fact="0.1"/>
                          <dgm:constr type="bMarg" refType="primFontSz" fact="0.1"/>
                        </dgm:constrLst>
                      </dgm:else>
                    </dgm:choose>
                    <dgm:ruleLst>
                      <dgm:rule type="h" val="INF" fact="NaN" max="NaN"/>
                    </dgm:ruleLst>
                  </dgm:layoutNode>
                  <dgm:forEach name="Name28" axis="followSib" ptType="sibTrans" cnt="1">
                    <dgm:layoutNode name="indentDot2">
                      <dgm:alg type="composite"/>
                      <dgm:shape xmlns:r="http://schemas.openxmlformats.org/officeDocument/2006/relationships" r:blip="">
                        <dgm:adjLst/>
                      </dgm:shape>
                      <dgm:presOf/>
                      <dgm:choose name="Name29">
                        <dgm:if name="Name30" func="var" arg="dir" op="equ" val="norm">
                          <dgm:constrLst>
                            <dgm:constr type="userI"/>
                            <dgm:constr type="w" for="ch" forName="gap2" refType="userI" fact="3"/>
                            <dgm:constr type="w" for="ch" forName="smCircle2" refType="h"/>
                            <dgm:constr type="l" for="ch" forName="smCircle2" refType="r" refFor="ch" refForName="gap2"/>
                          </dgm:constrLst>
                        </dgm:if>
                        <dgm:else name="Name31">
                          <dgm:constrLst>
                            <dgm:constr type="userI"/>
                            <dgm:constr type="w" for="ch" forName="gap2" refType="userI" fact="3"/>
                            <dgm:constr type="w" for="ch" forName="smCircle2" refType="h"/>
                            <dgm:constr type="r" for="ch" forName="smCircle2" refType="l" refFor="ch" refForName="gap2"/>
                          </dgm:constrLst>
                        </dgm:else>
                      </dgm:choose>
                      <dgm:layoutNode name="gap2">
                        <dgm:alg type="sp"/>
                        <dgm:shape xmlns:r="http://schemas.openxmlformats.org/officeDocument/2006/relationships" type="rect" r:blip="" hideGeom="1">
                          <dgm:adjLst/>
                        </dgm:shape>
                        <dgm:presOf/>
                      </dgm:layoutNode>
                      <dgm:layoutNode name="smCircle2" styleLbl="vennNode1">
                        <dgm:alg type="sp"/>
                        <dgm:shape xmlns:r="http://schemas.openxmlformats.org/officeDocument/2006/relationships" type="ellipse" r:blip="">
                          <dgm:adjLst/>
                        </dgm:shape>
                        <dgm:presOf/>
                        <dgm:constrLst>
                          <dgm:constr type="w" refType="h"/>
                        </dgm:constrLst>
                      </dgm:layoutNode>
                    </dgm:layoutNode>
                  </dgm:forEach>
                </dgm:forEach>
                <dgm:choose name="Name32">
                  <dgm:if name="Name33" axis="ch" ptType="node" func="cnt" op="gte" val="1">
                    <dgm:forEach name="Name34" axis="followSib" ptType="sibTrans" cnt="1">
                      <dgm:layoutNode name="indentDot3">
                        <dgm:alg type="composite"/>
                        <dgm:shape xmlns:r="http://schemas.openxmlformats.org/officeDocument/2006/relationships" r:blip="">
                          <dgm:adjLst/>
                        </dgm:shape>
                        <dgm:presOf/>
                        <dgm:choose name="Name35">
                          <dgm:if name="Name36" func="var" arg="dir" op="equ" val="norm">
                            <dgm:constrLst>
                              <dgm:constr type="userI"/>
                              <dgm:constr type="w" for="ch" forName="gap3" refType="userI" fact="3"/>
                              <dgm:constr type="w" for="ch" forName="smCircle3" refType="h"/>
                              <dgm:constr type="l" for="ch" forName="smCircle3" refType="r" refFor="ch" refForName="gap3"/>
                            </dgm:constrLst>
                          </dgm:if>
                          <dgm:else name="Name37">
                            <dgm:constrLst>
                              <dgm:constr type="userI"/>
                              <dgm:constr type="w" for="ch" forName="gap3" refType="userI" fact="3"/>
                              <dgm:constr type="w" for="ch" forName="smCircle3" refType="h"/>
                              <dgm:constr type="r" for="ch" forName="smCircle3" refType="l" refFor="ch" refForName="gap3"/>
                            </dgm:constrLst>
                          </dgm:else>
                        </dgm:choose>
                        <dgm:layoutNode name="gap3">
                          <dgm:alg type="sp"/>
                          <dgm:shape xmlns:r="http://schemas.openxmlformats.org/officeDocument/2006/relationships" type="rect" r:blip="" hideGeom="1">
                            <dgm:adjLst/>
                          </dgm:shape>
                          <dgm:presOf/>
                        </dgm:layoutNode>
                        <dgm:layoutNode name="smCircle3" styleLbl="vennNode1">
                          <dgm:alg type="sp"/>
                          <dgm:shape xmlns:r="http://schemas.openxmlformats.org/officeDocument/2006/relationships" type="ellipse" r:blip="">
                            <dgm:adjLst/>
                          </dgm:shape>
                          <dgm:presOf/>
                          <dgm:constrLst>
                            <dgm:constr type="w" refType="h"/>
                          </dgm:constrLst>
                        </dgm:layoutNode>
                      </dgm:layoutNode>
                    </dgm:forEach>
                  </dgm:if>
                  <dgm:else name="Name38">
                    <dgm:forEach name="Name39" axis="followSib" ptType="sibTrans" cnt="1">
                      <dgm:layoutNode name="smCircle" styleLbl="vennNode1">
                        <dgm:alg type="sp"/>
                        <dgm:shape xmlns:r="http://schemas.openxmlformats.org/officeDocument/2006/relationships" type="ellipse" r:blip="">
                          <dgm:adjLst/>
                        </dgm:shape>
                        <dgm:presOf/>
                        <dgm:constrLst>
                          <dgm:constr type="w" refType="h"/>
                        </dgm:constrLst>
                      </dgm:layoutNode>
                    </dgm:forEach>
                  </dgm:else>
                </dgm:choose>
              </dgm:forEach>
            </dgm:layoutNode>
          </dgm:layoutNode>
          <dgm:choose name="Name40">
            <dgm:if name="Name41" axis="followSib ch" ptType="node node" cnt="1 0" func="cnt" op="gte" val="1">
              <dgm:layoutNode name="overlap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if>
            <dgm:else name="Name42"/>
          </dgm:choose>
        </dgm:if>
        <dgm:else name="Name43">
          <dgm:layoutNode name="noChildren">
            <dgm:alg type="composite"/>
            <dgm:choose name="Name44">
              <dgm:if name="Name45" func="var" arg="dir" op="equ" val="norm">
                <dgm:constrLst>
                  <dgm:constr type="l" for="ch" forName="gap"/>
                  <dgm:constr type="w" for="ch" forName="gap" refType="w" fact="0.043"/>
                  <dgm:constr type="h" for="ch" forName="gap" refType="h"/>
                  <dgm:constr type="t" for="ch" forName="gap"/>
                  <dgm:constr type="l" for="ch" forName="medCircle2" refType="r" refFor="ch" refForName="gap"/>
                  <dgm:constr type="w" for="ch" forName="medCircle2" refType="h" refFor="ch" refForName="medCircle2"/>
                  <dgm:constr type="t" for="ch" forName="medCircle2"/>
                  <dgm:constr type="h" for="ch" forName="medCircle2" refType="h"/>
                  <dgm:constr type="l" for="ch" forName="txLvlOnly1" refType="ctrX" refFor="ch" refForName="medCircle2"/>
                  <dgm:constr type="r" for="ch" forName="txLvlOnly1" refType="w"/>
                  <dgm:constr type="h" for="ch" forName="txLvlOnly1" refType="h"/>
                  <dgm:constr type="t" for="ch" forName="txLvlOnly1"/>
                </dgm:constrLst>
              </dgm:if>
              <dgm:else name="Name46">
                <dgm:constrLst>
                  <dgm:constr type="r" for="ch" forName="gap" refType="w"/>
                  <dgm:constr type="w" for="ch" forName="gap" refType="w" fact="0.043"/>
                  <dgm:constr type="h" for="ch" forName="gap" refType="h"/>
                  <dgm:constr type="t" for="ch" forName="gap"/>
                  <dgm:constr type="r" for="ch" forName="medCircle2" refType="l" refFor="ch" refForName="gap"/>
                  <dgm:constr type="w" for="ch" forName="medCircle2" refType="h" refFor="ch" refForName="medCircle2"/>
                  <dgm:constr type="t" for="ch" forName="medCircle2"/>
                  <dgm:constr type="h" for="ch" forName="medCircle2" refType="h"/>
                  <dgm:constr type="l" for="ch" forName="txLvlOnly1"/>
                  <dgm:constr type="r" for="ch" forName="txLvlOnly1" refType="ctrX" refFor="ch" refForName="medCircle2"/>
                  <dgm:constr type="h" for="ch" forName="txLvlOnly1" refType="h"/>
                  <dgm:constr type="t" for="ch" forName="txLvlOnly1"/>
                </dgm:constrLst>
              </dgm:else>
            </dgm:choose>
            <dgm:layoutNode name="g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medCircle2" styleLbl="vennNode1">
              <dgm:alg type="sp"/>
              <dgm:shape xmlns:r="http://schemas.openxmlformats.org/officeDocument/2006/relationships" type="ellipse" r:blip="">
                <dgm:adjLst/>
              </dgm:shape>
              <dgm:presOf/>
              <dgm:constrLst>
                <dgm:constr type="w" refType="h"/>
              </dgm:constrLst>
            </dgm:layoutNode>
            <dgm:layoutNode name="txLvlOnly1" styleLbl="revTx">
              <dgm:choose name="Name47">
                <dgm:if name="Name48" func="var" arg="dir" op="equ" val="norm">
                  <dgm:alg type="tx">
                    <dgm:param type="parTxLTRAlign" val="l"/>
                    <dgm:param type="parTxRTLAlign" val="l"/>
                  </dgm:alg>
                </dgm:if>
                <dgm:else name="Name49">
                  <dgm:alg type="tx">
                    <dgm:param type="parTxLTRAlign" val="r"/>
                    <dgm:param type="parTxRTL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</dgm:layoutNod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List9">
  <dgm:title val=""/>
  <dgm:desc val=""/>
  <dgm:catLst>
    <dgm:cat type="list" pri="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3" srcId="0" destId="1" srcOrd="0" destOrd="0"/>
        <dgm:cxn modelId="4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2"/>
        <dgm:pt modelId="21"/>
        <dgm:pt modelId="22"/>
        <dgm:pt modelId="23"/>
        <dgm:pt modelId="24"/>
        <dgm:pt modelId="3"/>
        <dgm:pt modelId="31"/>
        <dgm:pt modelId="32"/>
        <dgm:pt modelId="33"/>
        <dgm:pt modelId="34"/>
      </dgm:ptLst>
      <dgm:cxnLst>
        <dgm:cxn modelId="4" srcId="0" destId="1" srcOrd="0" destOrd="0"/>
        <dgm:cxn modelId="5" srcId="0" destId="2" srcOrd="1" destOrd="0"/>
        <dgm:cxn modelId="6" srcId="0" destId="3" srcOrd="1" destOrd="0"/>
        <dgm:cxn modelId="15" srcId="1" destId="11" srcOrd="0" destOrd="0"/>
        <dgm:cxn modelId="16" srcId="1" destId="12" srcOrd="0" destOrd="0"/>
        <dgm:cxn modelId="17" srcId="1" destId="13" srcOrd="0" destOrd="0"/>
        <dgm:cxn modelId="18" srcId="1" destId="14" srcOrd="0" destOrd="0"/>
        <dgm:cxn modelId="25" srcId="2" destId="21" srcOrd="0" destOrd="0"/>
        <dgm:cxn modelId="26" srcId="2" destId="22" srcOrd="0" destOrd="0"/>
        <dgm:cxn modelId="27" srcId="2" destId="23" srcOrd="0" destOrd="0"/>
        <dgm:cxn modelId="28" srcId="2" destId="24" srcOrd="0" destOrd="0"/>
        <dgm:cxn modelId="35" srcId="3" destId="31" srcOrd="0" destOrd="0"/>
        <dgm:cxn modelId="36" srcId="3" destId="32" srcOrd="0" destOrd="0"/>
        <dgm:cxn modelId="37" srcId="3" destId="33" srcOrd="0" destOrd="0"/>
        <dgm:cxn modelId="38" srcId="3" destId="34" srcOrd="0" destOrd="0"/>
      </dgm:cxnLst>
      <dgm:bg/>
      <dgm:whole/>
    </dgm:dataModel>
  </dgm:clrData>
  <dgm:layoutNode name="list">
    <dgm:varLst>
      <dgm:dir/>
      <dgm:animLvl val="lvl"/>
    </dgm:varLst>
    <dgm:choose name="Name0">
      <dgm:if name="Name1" func="var" arg="dir" op="equ" val="norm">
        <dgm:alg type="lin">
          <dgm:param type="linDir" val="fromL"/>
          <dgm:param type="fallback" val="2D"/>
          <dgm:param type="nodeVertAlign" val="t"/>
        </dgm:alg>
      </dgm:if>
      <dgm:else name="Name2">
        <dgm:alg type="lin">
          <dgm:param type="linDir" val="fromR"/>
          <dgm:param type="fallback" val="2D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ircle" refType="w" fact="0.5"/>
      <dgm:constr type="w" for="ch" forName="vertFlow" refType="w" fact="0.75"/>
      <dgm:constr type="h" for="des" forName="firstComp" refType="w" refFor="ch" refForName="vertFlow" fact="0.667"/>
      <dgm:constr type="h" for="des" forName="comp" refType="h" refFor="des" refForName="firstComp" op="equ"/>
      <dgm:constr type="h" for="des" forName="topSpace" refType="w" refFor="ch" refForName="circle" op="equ" fact="0.4"/>
      <dgm:constr type="w" for="ch" forName="posSpace" refType="w" fact="0.4"/>
      <dgm:constr type="w" for="ch" forName="negSpace" refType="w" fact="-1.15"/>
      <dgm:constr type="w" for="ch" forName="transSpace" refType="w" fact="0.75"/>
      <dgm:constr type="primFontSz" for="ch" forName="circle" op="equ" val="65"/>
      <dgm:constr type="primFontSz" for="des" forName="firstChildTx" val="65"/>
      <dgm:constr type="primFontSz" for="des" forName="childTx" refType="primFontSz" refFor="des" refForName="firstChildTx" op="equ"/>
    </dgm:constrLst>
    <dgm:ruleLst/>
    <dgm:forEach name="Name3" axis="ch" ptType="node">
      <dgm:layoutNode name="pos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vertFlow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firstComp" refType="w"/>
          <dgm:constr type="w" for="ch" forName="comp" refType="w"/>
        </dgm:constrLst>
        <dgm:ruleLst/>
        <dgm:layoutNode name="top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firstComp">
          <dgm:alg type="composite"/>
          <dgm:shape xmlns:r="http://schemas.openxmlformats.org/officeDocument/2006/relationships" r:blip="">
            <dgm:adjLst/>
          </dgm:shape>
          <dgm:presOf/>
          <dgm:choose name="Name4">
            <dgm:if name="Name5" func="var" arg="dir" op="equ" val="norm">
              <dgm:constrLst>
                <dgm:constr type="l" for="ch" forName="firstChild"/>
                <dgm:constr type="t" for="ch" forName="firstChild"/>
                <dgm:constr type="w" for="ch" forName="firstChild" refType="w"/>
                <dgm:constr type="h" for="ch" forName="firstChild" refType="h"/>
                <dgm:constr type="l" for="ch" forName="firstChildTx" refType="w" fact="0.16"/>
                <dgm:constr type="r" for="ch" forName="firstChildTx" refType="w"/>
                <dgm:constr type="h" for="ch" forName="firstChildTx" refFor="ch" refForName="firstChild" op="equ"/>
              </dgm:constrLst>
            </dgm:if>
            <dgm:else name="Name6">
              <dgm:constrLst>
                <dgm:constr type="l" for="ch" forName="firstChild"/>
                <dgm:constr type="t" for="ch" forName="firstChild"/>
                <dgm:constr type="w" for="ch" forName="firstChild" refType="w"/>
                <dgm:constr type="h" for="ch" forName="firstChild" refType="h"/>
                <dgm:constr type="l" for="ch" forName="firstChildTx"/>
                <dgm:constr type="r" for="ch" forName="firstChildTx" refType="w" fact="0.825"/>
                <dgm:constr type="h" for="ch" forName="firstChildTx" refFor="ch" refForName="firstChild" op="equ"/>
              </dgm:constrLst>
            </dgm:else>
          </dgm:choose>
          <dgm:ruleLst/>
          <dgm:layoutNode name="firstChild" styleLbl="bgAccFollowNode1">
            <dgm:alg type="sp"/>
            <dgm:shape xmlns:r="http://schemas.openxmlformats.org/officeDocument/2006/relationships" type="rect" r:blip="">
              <dgm:adjLst/>
            </dgm:shape>
            <dgm:presOf axis="ch desOrSelf" ptType="node node" cnt="1 0"/>
            <dgm:constrLst/>
            <dgm:ruleLst/>
          </dgm:layoutNode>
          <dgm:layoutNode name="firstChildTx" styleLbl="bgAccFollowNode1">
            <dgm:varLst>
              <dgm:bulletEnabled val="1"/>
            </dgm:varLst>
            <dgm:alg type="tx">
              <dgm:param type="parTxLTRAlign" val="l"/>
            </dgm:alg>
            <dgm:shape xmlns:r="http://schemas.openxmlformats.org/officeDocument/2006/relationships" type="rect" r:blip="" hideGeom="1">
              <dgm:adjLst/>
            </dgm:shape>
            <dgm:presOf axis="ch desOrSelf" ptType="node node" cnt="1 0"/>
            <dgm:choose name="Name7">
              <dgm:if name="Name8" func="var" arg="dir" op="equ" val="norm">
                <dgm:constrLst>
                  <dgm:constr type="primFontSz" val="65"/>
                  <dgm:constr type="lMarg"/>
                </dgm:constrLst>
              </dgm:if>
              <dgm:else name="Name9">
                <dgm:constrLst>
                  <dgm:constr type="primFontSz" val="65"/>
                  <dgm:constr type="rMarg"/>
                </dgm:constrLst>
              </dgm:else>
            </dgm:choose>
            <dgm:ruleLst>
              <dgm:rule type="primFontSz" val="5" fact="NaN" max="NaN"/>
            </dgm:ruleLst>
          </dgm:layoutNode>
        </dgm:layoutNode>
        <dgm:forEach name="Name10" axis="ch" ptType="node" st="2">
          <dgm:layoutNode name="comp">
            <dgm:alg type="composite"/>
            <dgm:shape xmlns:r="http://schemas.openxmlformats.org/officeDocument/2006/relationships" r:blip="">
              <dgm:adjLst/>
            </dgm:shape>
            <dgm:presOf/>
            <dgm:choose name="Name11">
              <dgm:if name="Name12" func="var" arg="dir" op="equ" val="norm">
                <dgm:constrLst>
                  <dgm:constr type="l" for="ch" forName="child"/>
                  <dgm:constr type="t" for="ch" forName="child"/>
                  <dgm:constr type="w" for="ch" forName="child" refType="w"/>
                  <dgm:constr type="h" for="ch" forName="child" refType="h"/>
                  <dgm:constr type="l" for="ch" forName="childTx" refType="w" fact="0.16"/>
                  <dgm:constr type="r" for="ch" forName="childTx" refType="w"/>
                  <dgm:constr type="h" for="ch" forName="childTx" refFor="ch" refForName="child" op="equ"/>
                </dgm:constrLst>
              </dgm:if>
              <dgm:else name="Name13">
                <dgm:constrLst>
                  <dgm:constr type="l" for="ch" forName="child"/>
                  <dgm:constr type="t" for="ch" forName="child"/>
                  <dgm:constr type="w" for="ch" forName="child" refType="w"/>
                  <dgm:constr type="h" for="ch" forName="child" refType="h"/>
                  <dgm:constr type="l" for="ch" forName="childTx"/>
                  <dgm:constr type="r" for="ch" forName="childTx" refType="w" fact="0.825"/>
                  <dgm:constr type="h" for="ch" forName="childTx" refFor="ch" refForName="child" op="equ"/>
                </dgm:constrLst>
              </dgm:else>
            </dgm:choose>
            <dgm:ruleLst/>
            <dgm:layoutNode name="child" styleLbl="bgAccFollowNode1">
              <dgm:alg type="sp"/>
              <dgm:shape xmlns:r="http://schemas.openxmlformats.org/officeDocument/2006/relationships" type="rect" r:blip="">
                <dgm:adjLst/>
              </dgm:shape>
              <dgm:presOf axis="desOrSelf" ptType="node"/>
              <dgm:constrLst/>
              <dgm:ruleLst/>
            </dgm:layoutNode>
            <dgm:layoutNode name="childTx" styleLbl="bgAccFollowNode1">
              <dgm:varLst>
                <dgm:bulletEnabled val="1"/>
              </dgm:varLst>
              <dgm:alg type="tx">
                <dgm:param type="parTxLTRAlign" val="l"/>
              </dgm:alg>
              <dgm:shape xmlns:r="http://schemas.openxmlformats.org/officeDocument/2006/relationships" type="rect" r:blip="" hideGeom="1">
                <dgm:adjLst/>
              </dgm:shape>
              <dgm:presOf axis="desOrSelf" ptType="node"/>
              <dgm:choose name="Name14">
                <dgm:if name="Name15" func="var" arg="dir" op="equ" val="norm">
                  <dgm:constrLst>
                    <dgm:constr type="primFontSz" val="65"/>
                    <dgm:constr type="lMarg"/>
                  </dgm:constrLst>
                </dgm:if>
                <dgm:else name="Name16">
                  <dgm:constrLst>
                    <dgm:constr type="primFontSz" val="65"/>
                    <dgm:constr type="rMarg"/>
                  </dgm:constrLst>
                </dgm:else>
              </dgm:choose>
              <dgm:ruleLst>
                <dgm:rule type="primFontSz" val="5" fact="NaN" max="NaN"/>
              </dgm:ruleLst>
            </dgm:layoutNode>
          </dgm:layoutNode>
        </dgm:forEach>
      </dgm:layoutNode>
      <dgm:layoutNode name="neg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ircle" styleLbl="node1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lMarg"/>
          <dgm:constr type="rMarg"/>
          <dgm:constr type="tMarg"/>
          <dgm:constr type="bMarg"/>
          <dgm:constr type="h" refType="w"/>
        </dgm:constrLst>
        <dgm:ruleLst>
          <dgm:rule type="primFontSz" val="5" fact="NaN" max="NaN"/>
        </dgm:ruleLst>
      </dgm:layoutNode>
      <dgm:forEach name="Name17" axis="followSib" ptType="sibTrans" cnt="1">
        <dgm:layoutNode name="trans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diagrams.loki3.com/BracketList+Icon">
  <dgm:title val="Lista de Colchetes Verticais"/>
  <dgm:desc val="Use para mostrar blocos de informações agrupadas. Funciona bem com grandes quantidades de texto do Nível 2."/>
  <dgm:catLst>
    <dgm:cat type="list" pri="4110"/>
    <dgm:cat type="officeonline" pri="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3" srcId="0" destId="1" srcOrd="0" destOrd="0"/>
        <dgm:cxn modelId="4" srcId="1" destId="11" srcOrd="0" destOrd="0"/>
        <dgm:cxn modelId="5" srcId="0" destId="2" srcOrd="0" destOrd="0"/>
        <dgm:cxn modelId="6" srcId="2" destId="21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V" refType="primFontSz" refFor="des" refForName="parTx" fact="0.1"/>
      <dgm:constr type="primFontSz" for="des" forName="parTx" val="65"/>
      <dgm:constr type="primFontSz" for="des" forName="desTx" refType="primFontSz" refFor="des" refForName="parTx"/>
      <dgm:constr type="h" for="des" forName="parTx" refType="primFontSz" refFor="des" refForName="parTx" fact="0.55"/>
      <dgm:constr type="h" for="des" forName="bracket" refType="primFontSz" refFor="des" refForName="parTx" fact="0.55"/>
      <dgm:constr type="h" for="des" forName="desTx" refType="primFontSz" refFor="des" refForName="parTx" fact="0.55"/>
    </dgm:constrLst>
    <dgm:ruleLst>
      <dgm:rule type="primFontSz" for="des" forName="parTx" val="5" fact="NaN" max="NaN"/>
    </dgm:ruleLst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Tx" refType="w" fact="0.25"/>
          <dgm:constr type="w" for="ch" forName="bracket" refType="w" fact="0.05"/>
          <dgm:constr type="w" for="ch" forName="spH" refType="w" fact="0.02"/>
          <dgm:constr type="w" for="ch" forName="desTx" refType="w" fact="0.68"/>
          <dgm:constr type="h" for="ch" forName="bracket" refType="h" refFor="ch" refForName="desTx" op="gte"/>
          <dgm:constr type="h" for="ch" forName="bracket" refType="h" refFor="ch" refForName="parTx" op="gte"/>
          <dgm:constr type="h" for="ch" forName="desTx" refType="h" refFor="ch" refForName="parTx" op="gte"/>
        </dgm:constrLst>
        <dgm:ruleLst/>
        <dgm:layoutNode name="parTx" styleLbl="revTx">
          <dgm:varLst>
            <dgm:chMax val="1"/>
            <dgm:bulletEnabled val="1"/>
          </dgm:varLst>
          <dgm:choose name="Name8">
            <dgm:if name="Name9" func="var" arg="dir" op="equ" val="norm">
              <dgm:alg type="tx">
                <dgm:param type="parTxLTRAlign" val="r"/>
              </dgm:alg>
            </dgm:if>
            <dgm:else name="Name10">
              <dgm:alg type="tx">
                <dgm:param type="parTxLTRAlign" val="l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tMarg" refType="primFontSz" fact="0.2"/>
            <dgm:constr type="bMarg" refType="primFontSz" fact="0.2"/>
          </dgm:constrLst>
          <dgm:ruleLst>
            <dgm:rule type="h" val="INF" fact="NaN" max="NaN"/>
          </dgm:ruleLst>
        </dgm:layoutNode>
        <dgm:layoutNode name="bracket" styleLbl="parChTrans1D1">
          <dgm:alg type="sp"/>
          <dgm:choose name="Name11">
            <dgm:if name="Name12" func="var" arg="dir" op="equ" val="norm">
              <dgm:shape xmlns:r="http://schemas.openxmlformats.org/officeDocument/2006/relationships" type="leftBrace" r:blip="">
                <dgm:adjLst>
                  <dgm:adj idx="1" val="0.35"/>
                </dgm:adjLst>
              </dgm:shape>
            </dgm:if>
            <dgm:else name="Name13">
              <dgm:shape xmlns:r="http://schemas.openxmlformats.org/officeDocument/2006/relationships" rot="180" type="leftBrace" r:blip="">
                <dgm:adjLst>
                  <dgm:adj idx="1" val="0.35"/>
                </dgm:adjLst>
              </dgm:shape>
            </dgm:else>
          </dgm:choose>
          <dgm:presOf/>
        </dgm:layoutNode>
        <dgm:layoutNode name="spH">
          <dgm:alg type="sp"/>
        </dgm:layoutNode>
        <dgm:choose name="Name14">
          <dgm:if name="Name15" axis="ch" ptType="node" func="cnt" op="gte" val="1">
            <dgm:layoutNode name="desTx" styleLbl="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secFontSz" refType="primFontSz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h" val="INF" fact="NaN" max="NaN"/>
              </dgm:ruleLst>
            </dgm:layoutNode>
          </dgm:if>
          <dgm:else name="Name16"/>
        </dgm:choose>
      </dgm:layoutNode>
      <dgm:forEach name="Name17" axis="followSib" ptType="sibTrans" cnt="1">
        <dgm:layoutNode name="spV">
          <dgm:alg type="sp"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VerticalCircleList">
  <dgm:title val=""/>
  <dgm:desc val=""/>
  <dgm:catLst>
    <dgm:cat type="list" pri="23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41" srcId="1" destId="11" srcOrd="0" destOrd="0"/>
        <dgm:cxn modelId="42" srcId="1" destId="12" srcOrd="1" destOrd="0"/>
        <dgm:cxn modelId="5" srcId="0" destId="2" srcOrd="0" destOrd="0"/>
        <dgm:cxn modelId="51" srcId="2" destId="21" srcOrd="0" destOrd="0"/>
        <dgm:cxn modelId="52" srcId="2" destId="22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</dgm:varLst>
    <dgm:alg type="lin">
      <dgm:param type="linDir" val="fromT"/>
      <dgm:param type="fallback" val="2D"/>
    </dgm:alg>
    <dgm:shape xmlns:r="http://schemas.openxmlformats.org/officeDocument/2006/relationships" r:blip="">
      <dgm:adjLst/>
    </dgm:shape>
    <dgm:presOf/>
    <dgm:constrLst>
      <dgm:constr type="w" for="ch" forName="withChildren" refType="w"/>
      <dgm:constr type="h" for="ch" forName="withChildren" refType="w" fact="0.909"/>
      <dgm:constr type="w" for="ch" forName="noChildren" refType="w"/>
      <dgm:constr type="h" for="ch" forName="noChildren" refType="w" fact="0.164"/>
      <dgm:constr type="w" for="ch" forName="overlap" val="1"/>
      <dgm:constr type="h" for="ch" forName="overlap" refType="w" refFor="ch" refForName="withChildren" fact="-0.089"/>
      <dgm:constr type="primFontSz" for="des" forName="txLvl1" op="equ" val="65"/>
      <dgm:constr type="primFontSz" for="des" forName="txLvlOnly1" refType="primFontSz" refFor="des" refForName="txLvl1" op="equ"/>
      <dgm:constr type="primFontSz" for="des" forName="txLvl2" refType="primFontSz" refFor="des" refForName="txLvl1" op="equ" fact="0.78"/>
      <dgm:constr type="primFontSz" for="des" forName="txLvl3" refType="primFontSz" refFor="des" refForName="txLvl1" op="equ" fact="0.78"/>
      <dgm:constr type="userF" for="des" forName="lin" refType="primFontSz" refFor="des" refForName="txLvl2" op="equ"/>
    </dgm:constrLst>
    <dgm:forEach name="Name1" axis="ch" ptType="node">
      <dgm:choose name="Name2">
        <dgm:if name="Name3" axis="ch" ptType="node" func="cnt" op="gte" val="1">
          <dgm:layoutNode name="withChildren">
            <dgm:alg type="composite"/>
            <dgm:choose name="Name4">
              <dgm:if name="Name5" func="var" arg="dir" op="equ" val="norm">
                <dgm:constrLst>
                  <dgm:constr type="l" for="ch" forName="bigCircle"/>
                  <dgm:constr type="w" for="ch" forName="bigCircle" refType="h" refFor="ch" refForName="bigCircle"/>
                  <dgm:constr type="t" for="ch" forName="bigCircle"/>
                  <dgm:constr type="h" for="ch" forName="bigCircle" refType="h"/>
                  <dgm:constr type="l" for="ch" forName="medCircle" refType="w" fact="0.043"/>
                  <dgm:constr type="w" for="ch" forName="medCircle" refType="h" refFor="ch" refForName="medCircle"/>
                  <dgm:constr type="t" for="ch" forName="medCircle" refType="h" fact="0.042"/>
                  <dgm:constr type="h" for="ch" forName="medCircle" refType="h" fact="0.18"/>
                  <dgm:constr type="l" for="ch" forName="txLvl1" refType="ctrX" refFor="ch" refForName="medCircle"/>
                  <dgm:constr type="r" for="ch" forName="txLvl1" refType="w"/>
                  <dgm:constr type="h" for="ch" forName="txLvl1" refType="h" refFor="ch" refForName="medCircle"/>
                  <dgm:constr type="t" for="ch" forName="txLvl1" refType="t" refFor="ch" refForName="medCircle"/>
                  <dgm:constr type="l" for="ch" forName="lin" refType="ctrX" refFor="ch" refForName="medCircle"/>
                  <dgm:constr type="r" for="ch" forName="lin" refType="w"/>
                  <dgm:constr type="t" for="ch" forName="lin" refType="h" fact="0.222"/>
                  <dgm:constr type="h" for="ch" forName="lin" refType="h" fact="0.68"/>
                </dgm:constrLst>
              </dgm:if>
              <dgm:else name="Name6">
                <dgm:constrLst>
                  <dgm:constr type="r" for="ch" forName="bigCircle" refType="w"/>
                  <dgm:constr type="w" for="ch" forName="bigCircle" refType="h" refFor="ch" refForName="bigCircle"/>
                  <dgm:constr type="t" for="ch" forName="bigCircle"/>
                  <dgm:constr type="h" for="ch" forName="bigCircle" refType="h"/>
                  <dgm:constr type="r" for="ch" forName="medCircle" refType="w" fact="0.957"/>
                  <dgm:constr type="w" for="ch" forName="medCircle" refType="h" refFor="ch" refForName="medCircle"/>
                  <dgm:constr type="t" for="ch" forName="medCircle" refType="h" fact="0.042"/>
                  <dgm:constr type="h" for="ch" forName="medCircle" refType="h" fact="0.18"/>
                  <dgm:constr type="l" for="ch" forName="txLvl1"/>
                  <dgm:constr type="r" for="ch" forName="txLvl1" refType="ctrX" refFor="ch" refForName="medCircle"/>
                  <dgm:constr type="h" for="ch" forName="txLvl1" refType="h" refFor="ch" refForName="medCircle"/>
                  <dgm:constr type="t" for="ch" forName="txLvl1" refType="t" refFor="ch" refForName="medCircle"/>
                  <dgm:constr type="l" for="ch" forName="lin"/>
                  <dgm:constr type="r" for="ch" forName="lin" refType="ctrX" refFor="ch" refForName="medCircle"/>
                  <dgm:constr type="t" for="ch" forName="lin" refType="h" fact="0.222"/>
                  <dgm:constr type="h" for="ch" forName="lin" refType="h" fact="0.68"/>
                </dgm:constrLst>
              </dgm:else>
            </dgm:choose>
            <dgm:layoutNode name="bigCircle" styleLbl="vennNode1">
              <dgm:alg type="sp"/>
              <dgm:shape xmlns:r="http://schemas.openxmlformats.org/officeDocument/2006/relationships" type="ellipse" r:blip="">
                <dgm:adjLst/>
              </dgm:shape>
              <dgm:presOf/>
              <dgm:constrLst>
                <dgm:constr type="w" refType="h"/>
              </dgm:constrLst>
            </dgm:layoutNode>
            <dgm:layoutNode name="medCircle" styleLbl="vennNode1">
              <dgm:alg type="sp"/>
              <dgm:shape xmlns:r="http://schemas.openxmlformats.org/officeDocument/2006/relationships" type="ellipse" r:blip="">
                <dgm:adjLst/>
              </dgm:shape>
              <dgm:presOf/>
              <dgm:constrLst>
                <dgm:constr type="w" refType="h"/>
              </dgm:constrLst>
            </dgm:layoutNode>
            <dgm:layoutNode name="txLvl1" styleLbl="revTx">
              <dgm:choose name="Name7">
                <dgm:if name="Name8" func="var" arg="dir" op="equ" val="norm">
                  <dgm:alg type="tx">
                    <dgm:param type="parTxLTRAlign" val="l"/>
                    <dgm:param type="parTxRTLAlign" val="l"/>
                  </dgm:alg>
                </dgm:if>
                <dgm:else name="Name9">
                  <dgm:alg type="tx">
                    <dgm:param type="parTxLTRAlign" val="r"/>
                    <dgm:param type="parTxRTL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lin">
              <dgm:choose name="Name10">
                <dgm:if name="Name11" func="var" arg="dir" op="equ" val="norm">
                  <dgm:alg type="lin">
                    <dgm:param type="linDir" val="fromT"/>
                    <dgm:param type="vertAlign" val="t"/>
                    <dgm:param type="nodeHorzAlign" val="l"/>
                  </dgm:alg>
                </dgm:if>
                <dgm:else name="Name12">
                  <dgm:alg type="lin">
                    <dgm:param type="linDir" val="fromT"/>
                    <dgm:param type="vertAlign" val="t"/>
                    <dgm:param type="nodeHorzAlign" val="r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constrLst>
                <dgm:constr type="userF"/>
                <dgm:constr type="primFontSz" for="ch" forName="txLvl2" refType="userF"/>
                <dgm:constr type="w" for="ch" forName="txLvl2" refType="w"/>
                <dgm:constr type="h" for="ch" forName="txLvl2" refType="primFontSz" refFor="ch" refForName="txLvl2" fact="0.39"/>
                <dgm:constr type="w" for="ch" forName="txLvl3" refType="w"/>
                <dgm:constr type="h" for="ch" forName="txLvl3" refType="primFontSz" refFor="ch" refForName="txLvl2" fact="0.39"/>
                <dgm:constr type="h" for="ch" forName="smCircle" refType="primFontSz" refFor="ch" refForName="txLvl2" fact="0.14"/>
                <dgm:constr type="h" for="ch" forName="indentDot1" refType="primFontSz" refFor="ch" refForName="txLvl2" fact="0.14"/>
                <dgm:constr type="h" for="ch" forName="indentDot2" refType="primFontSz" refFor="ch" refForName="txLvl2" fact="0.14"/>
                <dgm:constr type="h" for="ch" forName="indentDot3" refType="primFontSz" refFor="ch" refForName="txLvl2" fact="0.14"/>
                <dgm:constr type="w" for="ch" forName="indentDot1" refType="w"/>
                <dgm:constr type="w" for="ch" forName="indentDot2" refType="w"/>
                <dgm:constr type="w" for="ch" forName="indentDot3" refType="w"/>
                <dgm:constr type="userI" for="ch" forName="txLvl3" refType="primFontSz" refFor="ch" refForName="txLvl2" fact="0.14"/>
                <dgm:constr type="userI" for="ch" forName="indentDot1" refType="primFontSz" refFor="ch" refForName="txLvl2" fact="0.14"/>
                <dgm:constr type="userI" for="ch" forName="indentDot2" refType="primFontSz" refFor="ch" refForName="txLvl2" fact="0.14"/>
                <dgm:constr type="userI" for="ch" forName="indentDot3" refType="primFontSz" refFor="ch" refForName="txLvl2" fact="0.14"/>
              </dgm:constrLst>
              <dgm:ruleLst>
                <dgm:rule type="primFontSz" for="ch" forName="txLvl2" val="5" fact="NaN" max="NaN"/>
              </dgm:ruleLst>
              <dgm:forEach name="Name13" axis="ch" ptType="node">
                <dgm:layoutNode name="txLvl2" styleLbl="revTx">
                  <dgm:choose name="Name14">
                    <dgm:if name="Name15" func="var" arg="dir" op="equ" val="norm">
                      <dgm:alg type="tx">
                        <dgm:param type="parTxLTRAlign" val="l"/>
                        <dgm:param type="parTxRTLAlign" val="l"/>
                      </dgm:alg>
                    </dgm:if>
                    <dgm:else name="Name16">
                      <dgm:alg type="tx">
                        <dgm:param type="parTxLTRAlign" val="r"/>
                        <dgm:param type="parTxRTLAlign" val="r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self" ptType="node"/>
                  <dgm:constrLst>
                    <dgm:constr type="lMarg"/>
                    <dgm:constr type="rMarg"/>
                    <dgm:constr type="tMarg" refType="primFontSz" fact="0.1"/>
                    <dgm:constr type="bMarg" refType="primFontSz" fact="0.1"/>
                  </dgm:constrLst>
                  <dgm:ruleLst>
                    <dgm:rule type="h" val="INF" fact="NaN" max="NaN"/>
                  </dgm:ruleLst>
                </dgm:layoutNode>
                <dgm:forEach name="Name17" axis="ch" ptType="node" cnt="1">
                  <dgm:layoutNode name="indentDot1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hoose name="Name18">
                      <dgm:if name="Name19" func="var" arg="dir" op="equ" val="norm">
                        <dgm:constrLst>
                          <dgm:constr type="userI"/>
                          <dgm:constr type="w" for="ch" forName="gap1" refType="userI" fact="3"/>
                          <dgm:constr type="w" for="ch" forName="smCircle1" refType="h"/>
                          <dgm:constr type="l" for="ch" forName="smCircle1" refType="r" refFor="ch" refForName="gap1"/>
                        </dgm:constrLst>
                      </dgm:if>
                      <dgm:else name="Name20">
                        <dgm:constrLst>
                          <dgm:constr type="userI"/>
                          <dgm:constr type="w" for="ch" forName="gap1" refType="userI" fact="3"/>
                          <dgm:constr type="w" for="ch" forName="smCircle1" refType="h"/>
                          <dgm:constr type="r" for="ch" forName="smCircle1" refType="l" refFor="ch" refForName="gap1"/>
                        </dgm:constrLst>
                      </dgm:else>
                    </dgm:choose>
                    <dgm:layoutNode name="gap1">
                      <dgm:alg type="sp"/>
                      <dgm:shape xmlns:r="http://schemas.openxmlformats.org/officeDocument/2006/relationships" type="rect" r:blip="" hideGeom="1">
                        <dgm:adjLst/>
                      </dgm:shape>
                      <dgm:presOf/>
                    </dgm:layoutNode>
                    <dgm:layoutNode name="smCircle1" styleLbl="vennNode1">
                      <dgm:alg type="sp"/>
                      <dgm:shape xmlns:r="http://schemas.openxmlformats.org/officeDocument/2006/relationships" type="ellipse" r:blip="">
                        <dgm:adjLst/>
                      </dgm:shape>
                      <dgm:presOf/>
                      <dgm:constrLst>
                        <dgm:constr type="w" refType="h"/>
                      </dgm:constrLst>
                    </dgm:layoutNode>
                  </dgm:layoutNode>
                </dgm:forEach>
                <dgm:forEach name="Name21" axis="ch" ptType="node">
                  <dgm:layoutNode name="txLvl3" styleLbl="revTx">
                    <dgm:varLst>
                      <dgm:bulletEnabled val="1"/>
                    </dgm:varLst>
                    <dgm:choose name="Name22">
                      <dgm:if name="Name23" func="var" arg="dir" op="equ" val="norm">
                        <dgm:alg type="tx">
                          <dgm:param type="parTxLTRAlign" val="l"/>
                          <dgm:param type="parTxRTLAlign" val="l"/>
                          <dgm:param type="shpTxLTRAlignCh" val="l"/>
                          <dgm:param type="shpTxRTLAlignCh" val="l"/>
                        </dgm:alg>
                      </dgm:if>
                      <dgm:else name="Name24">
                        <dgm:alg type="tx">
                          <dgm:param type="parTxLTRAlign" val="r"/>
                          <dgm:param type="parTxRTLAlign" val="r"/>
                          <dgm:param type="shpTxLTRAlignCh" val="r"/>
                          <dgm:param type="shpTxRTLAlignCh" val="r"/>
                        </dgm:alg>
                      </dgm:else>
                    </dgm:choose>
                    <dgm:shape xmlns:r="http://schemas.openxmlformats.org/officeDocument/2006/relationships" type="rect" r:blip="">
                      <dgm:adjLst/>
                    </dgm:shape>
                    <dgm:presOf axis="desOrSelf" ptType="node"/>
                    <dgm:choose name="Name25">
                      <dgm:if name="Name26" func="var" arg="dir" op="equ" val="norm">
                        <dgm:constrLst>
                          <dgm:constr type="userI"/>
                          <dgm:constr type="lMarg" refType="userI" fact="8.504"/>
                          <dgm:constr type="rMarg"/>
                          <dgm:constr type="tMarg" refType="primFontSz" fact="0.1"/>
                          <dgm:constr type="bMarg" refType="primFontSz" fact="0.1"/>
                        </dgm:constrLst>
                      </dgm:if>
                      <dgm:else name="Name27">
                        <dgm:constrLst>
                          <dgm:constr type="userI"/>
                          <dgm:constr type="lMarg"/>
                          <dgm:constr type="rMarg" refType="userI" fact="8.504"/>
                          <dgm:constr type="tMarg" refType="primFontSz" fact="0.1"/>
                          <dgm:constr type="bMarg" refType="primFontSz" fact="0.1"/>
                        </dgm:constrLst>
                      </dgm:else>
                    </dgm:choose>
                    <dgm:ruleLst>
                      <dgm:rule type="h" val="INF" fact="NaN" max="NaN"/>
                    </dgm:ruleLst>
                  </dgm:layoutNode>
                  <dgm:forEach name="Name28" axis="followSib" ptType="sibTrans" cnt="1">
                    <dgm:layoutNode name="indentDot2">
                      <dgm:alg type="composite"/>
                      <dgm:shape xmlns:r="http://schemas.openxmlformats.org/officeDocument/2006/relationships" r:blip="">
                        <dgm:adjLst/>
                      </dgm:shape>
                      <dgm:presOf/>
                      <dgm:choose name="Name29">
                        <dgm:if name="Name30" func="var" arg="dir" op="equ" val="norm">
                          <dgm:constrLst>
                            <dgm:constr type="userI"/>
                            <dgm:constr type="w" for="ch" forName="gap2" refType="userI" fact="3"/>
                            <dgm:constr type="w" for="ch" forName="smCircle2" refType="h"/>
                            <dgm:constr type="l" for="ch" forName="smCircle2" refType="r" refFor="ch" refForName="gap2"/>
                          </dgm:constrLst>
                        </dgm:if>
                        <dgm:else name="Name31">
                          <dgm:constrLst>
                            <dgm:constr type="userI"/>
                            <dgm:constr type="w" for="ch" forName="gap2" refType="userI" fact="3"/>
                            <dgm:constr type="w" for="ch" forName="smCircle2" refType="h"/>
                            <dgm:constr type="r" for="ch" forName="smCircle2" refType="l" refFor="ch" refForName="gap2"/>
                          </dgm:constrLst>
                        </dgm:else>
                      </dgm:choose>
                      <dgm:layoutNode name="gap2">
                        <dgm:alg type="sp"/>
                        <dgm:shape xmlns:r="http://schemas.openxmlformats.org/officeDocument/2006/relationships" type="rect" r:blip="" hideGeom="1">
                          <dgm:adjLst/>
                        </dgm:shape>
                        <dgm:presOf/>
                      </dgm:layoutNode>
                      <dgm:layoutNode name="smCircle2" styleLbl="vennNode1">
                        <dgm:alg type="sp"/>
                        <dgm:shape xmlns:r="http://schemas.openxmlformats.org/officeDocument/2006/relationships" type="ellipse" r:blip="">
                          <dgm:adjLst/>
                        </dgm:shape>
                        <dgm:presOf/>
                        <dgm:constrLst>
                          <dgm:constr type="w" refType="h"/>
                        </dgm:constrLst>
                      </dgm:layoutNode>
                    </dgm:layoutNode>
                  </dgm:forEach>
                </dgm:forEach>
                <dgm:choose name="Name32">
                  <dgm:if name="Name33" axis="ch" ptType="node" func="cnt" op="gte" val="1">
                    <dgm:forEach name="Name34" axis="followSib" ptType="sibTrans" cnt="1">
                      <dgm:layoutNode name="indentDot3">
                        <dgm:alg type="composite"/>
                        <dgm:shape xmlns:r="http://schemas.openxmlformats.org/officeDocument/2006/relationships" r:blip="">
                          <dgm:adjLst/>
                        </dgm:shape>
                        <dgm:presOf/>
                        <dgm:choose name="Name35">
                          <dgm:if name="Name36" func="var" arg="dir" op="equ" val="norm">
                            <dgm:constrLst>
                              <dgm:constr type="userI"/>
                              <dgm:constr type="w" for="ch" forName="gap3" refType="userI" fact="3"/>
                              <dgm:constr type="w" for="ch" forName="smCircle3" refType="h"/>
                              <dgm:constr type="l" for="ch" forName="smCircle3" refType="r" refFor="ch" refForName="gap3"/>
                            </dgm:constrLst>
                          </dgm:if>
                          <dgm:else name="Name37">
                            <dgm:constrLst>
                              <dgm:constr type="userI"/>
                              <dgm:constr type="w" for="ch" forName="gap3" refType="userI" fact="3"/>
                              <dgm:constr type="w" for="ch" forName="smCircle3" refType="h"/>
                              <dgm:constr type="r" for="ch" forName="smCircle3" refType="l" refFor="ch" refForName="gap3"/>
                            </dgm:constrLst>
                          </dgm:else>
                        </dgm:choose>
                        <dgm:layoutNode name="gap3">
                          <dgm:alg type="sp"/>
                          <dgm:shape xmlns:r="http://schemas.openxmlformats.org/officeDocument/2006/relationships" type="rect" r:blip="" hideGeom="1">
                            <dgm:adjLst/>
                          </dgm:shape>
                          <dgm:presOf/>
                        </dgm:layoutNode>
                        <dgm:layoutNode name="smCircle3" styleLbl="vennNode1">
                          <dgm:alg type="sp"/>
                          <dgm:shape xmlns:r="http://schemas.openxmlformats.org/officeDocument/2006/relationships" type="ellipse" r:blip="">
                            <dgm:adjLst/>
                          </dgm:shape>
                          <dgm:presOf/>
                          <dgm:constrLst>
                            <dgm:constr type="w" refType="h"/>
                          </dgm:constrLst>
                        </dgm:layoutNode>
                      </dgm:layoutNode>
                    </dgm:forEach>
                  </dgm:if>
                  <dgm:else name="Name38">
                    <dgm:forEach name="Name39" axis="followSib" ptType="sibTrans" cnt="1">
                      <dgm:layoutNode name="smCircle" styleLbl="vennNode1">
                        <dgm:alg type="sp"/>
                        <dgm:shape xmlns:r="http://schemas.openxmlformats.org/officeDocument/2006/relationships" type="ellipse" r:blip="">
                          <dgm:adjLst/>
                        </dgm:shape>
                        <dgm:presOf/>
                        <dgm:constrLst>
                          <dgm:constr type="w" refType="h"/>
                        </dgm:constrLst>
                      </dgm:layoutNode>
                    </dgm:forEach>
                  </dgm:else>
                </dgm:choose>
              </dgm:forEach>
            </dgm:layoutNode>
          </dgm:layoutNode>
          <dgm:choose name="Name40">
            <dgm:if name="Name41" axis="followSib ch" ptType="node node" cnt="1 0" func="cnt" op="gte" val="1">
              <dgm:layoutNode name="overlap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if>
            <dgm:else name="Name42"/>
          </dgm:choose>
        </dgm:if>
        <dgm:else name="Name43">
          <dgm:layoutNode name="noChildren">
            <dgm:alg type="composite"/>
            <dgm:choose name="Name44">
              <dgm:if name="Name45" func="var" arg="dir" op="equ" val="norm">
                <dgm:constrLst>
                  <dgm:constr type="l" for="ch" forName="gap"/>
                  <dgm:constr type="w" for="ch" forName="gap" refType="w" fact="0.043"/>
                  <dgm:constr type="h" for="ch" forName="gap" refType="h"/>
                  <dgm:constr type="t" for="ch" forName="gap"/>
                  <dgm:constr type="l" for="ch" forName="medCircle2" refType="r" refFor="ch" refForName="gap"/>
                  <dgm:constr type="w" for="ch" forName="medCircle2" refType="h" refFor="ch" refForName="medCircle2"/>
                  <dgm:constr type="t" for="ch" forName="medCircle2"/>
                  <dgm:constr type="h" for="ch" forName="medCircle2" refType="h"/>
                  <dgm:constr type="l" for="ch" forName="txLvlOnly1" refType="ctrX" refFor="ch" refForName="medCircle2"/>
                  <dgm:constr type="r" for="ch" forName="txLvlOnly1" refType="w"/>
                  <dgm:constr type="h" for="ch" forName="txLvlOnly1" refType="h"/>
                  <dgm:constr type="t" for="ch" forName="txLvlOnly1"/>
                </dgm:constrLst>
              </dgm:if>
              <dgm:else name="Name46">
                <dgm:constrLst>
                  <dgm:constr type="r" for="ch" forName="gap" refType="w"/>
                  <dgm:constr type="w" for="ch" forName="gap" refType="w" fact="0.043"/>
                  <dgm:constr type="h" for="ch" forName="gap" refType="h"/>
                  <dgm:constr type="t" for="ch" forName="gap"/>
                  <dgm:constr type="r" for="ch" forName="medCircle2" refType="l" refFor="ch" refForName="gap"/>
                  <dgm:constr type="w" for="ch" forName="medCircle2" refType="h" refFor="ch" refForName="medCircle2"/>
                  <dgm:constr type="t" for="ch" forName="medCircle2"/>
                  <dgm:constr type="h" for="ch" forName="medCircle2" refType="h"/>
                  <dgm:constr type="l" for="ch" forName="txLvlOnly1"/>
                  <dgm:constr type="r" for="ch" forName="txLvlOnly1" refType="ctrX" refFor="ch" refForName="medCircle2"/>
                  <dgm:constr type="h" for="ch" forName="txLvlOnly1" refType="h"/>
                  <dgm:constr type="t" for="ch" forName="txLvlOnly1"/>
                </dgm:constrLst>
              </dgm:else>
            </dgm:choose>
            <dgm:layoutNode name="g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medCircle2" styleLbl="vennNode1">
              <dgm:alg type="sp"/>
              <dgm:shape xmlns:r="http://schemas.openxmlformats.org/officeDocument/2006/relationships" type="ellipse" r:blip="">
                <dgm:adjLst/>
              </dgm:shape>
              <dgm:presOf/>
              <dgm:constrLst>
                <dgm:constr type="w" refType="h"/>
              </dgm:constrLst>
            </dgm:layoutNode>
            <dgm:layoutNode name="txLvlOnly1" styleLbl="revTx">
              <dgm:choose name="Name47">
                <dgm:if name="Name48" func="var" arg="dir" op="equ" val="norm">
                  <dgm:alg type="tx">
                    <dgm:param type="parTxLTRAlign" val="l"/>
                    <dgm:param type="parTxRTLAlign" val="l"/>
                  </dgm:alg>
                </dgm:if>
                <dgm:else name="Name49">
                  <dgm:alg type="tx">
                    <dgm:param type="parTxLTRAlign" val="r"/>
                    <dgm:param type="parTxRTL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</dgm:layoutNod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List9">
  <dgm:title val=""/>
  <dgm:desc val=""/>
  <dgm:catLst>
    <dgm:cat type="list" pri="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3" srcId="0" destId="1" srcOrd="0" destOrd="0"/>
        <dgm:cxn modelId="4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2"/>
        <dgm:pt modelId="21"/>
        <dgm:pt modelId="22"/>
        <dgm:pt modelId="23"/>
        <dgm:pt modelId="24"/>
        <dgm:pt modelId="3"/>
        <dgm:pt modelId="31"/>
        <dgm:pt modelId="32"/>
        <dgm:pt modelId="33"/>
        <dgm:pt modelId="34"/>
      </dgm:ptLst>
      <dgm:cxnLst>
        <dgm:cxn modelId="4" srcId="0" destId="1" srcOrd="0" destOrd="0"/>
        <dgm:cxn modelId="5" srcId="0" destId="2" srcOrd="1" destOrd="0"/>
        <dgm:cxn modelId="6" srcId="0" destId="3" srcOrd="1" destOrd="0"/>
        <dgm:cxn modelId="15" srcId="1" destId="11" srcOrd="0" destOrd="0"/>
        <dgm:cxn modelId="16" srcId="1" destId="12" srcOrd="0" destOrd="0"/>
        <dgm:cxn modelId="17" srcId="1" destId="13" srcOrd="0" destOrd="0"/>
        <dgm:cxn modelId="18" srcId="1" destId="14" srcOrd="0" destOrd="0"/>
        <dgm:cxn modelId="25" srcId="2" destId="21" srcOrd="0" destOrd="0"/>
        <dgm:cxn modelId="26" srcId="2" destId="22" srcOrd="0" destOrd="0"/>
        <dgm:cxn modelId="27" srcId="2" destId="23" srcOrd="0" destOrd="0"/>
        <dgm:cxn modelId="28" srcId="2" destId="24" srcOrd="0" destOrd="0"/>
        <dgm:cxn modelId="35" srcId="3" destId="31" srcOrd="0" destOrd="0"/>
        <dgm:cxn modelId="36" srcId="3" destId="32" srcOrd="0" destOrd="0"/>
        <dgm:cxn modelId="37" srcId="3" destId="33" srcOrd="0" destOrd="0"/>
        <dgm:cxn modelId="38" srcId="3" destId="34" srcOrd="0" destOrd="0"/>
      </dgm:cxnLst>
      <dgm:bg/>
      <dgm:whole/>
    </dgm:dataModel>
  </dgm:clrData>
  <dgm:layoutNode name="list">
    <dgm:varLst>
      <dgm:dir/>
      <dgm:animLvl val="lvl"/>
    </dgm:varLst>
    <dgm:choose name="Name0">
      <dgm:if name="Name1" func="var" arg="dir" op="equ" val="norm">
        <dgm:alg type="lin">
          <dgm:param type="linDir" val="fromL"/>
          <dgm:param type="fallback" val="2D"/>
          <dgm:param type="nodeVertAlign" val="t"/>
        </dgm:alg>
      </dgm:if>
      <dgm:else name="Name2">
        <dgm:alg type="lin">
          <dgm:param type="linDir" val="fromR"/>
          <dgm:param type="fallback" val="2D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ircle" refType="w" fact="0.5"/>
      <dgm:constr type="w" for="ch" forName="vertFlow" refType="w" fact="0.75"/>
      <dgm:constr type="h" for="des" forName="firstComp" refType="w" refFor="ch" refForName="vertFlow" fact="0.667"/>
      <dgm:constr type="h" for="des" forName="comp" refType="h" refFor="des" refForName="firstComp" op="equ"/>
      <dgm:constr type="h" for="des" forName="topSpace" refType="w" refFor="ch" refForName="circle" op="equ" fact="0.4"/>
      <dgm:constr type="w" for="ch" forName="posSpace" refType="w" fact="0.4"/>
      <dgm:constr type="w" for="ch" forName="negSpace" refType="w" fact="-1.15"/>
      <dgm:constr type="w" for="ch" forName="transSpace" refType="w" fact="0.75"/>
      <dgm:constr type="primFontSz" for="ch" forName="circle" op="equ" val="65"/>
      <dgm:constr type="primFontSz" for="des" forName="firstChildTx" val="65"/>
      <dgm:constr type="primFontSz" for="des" forName="childTx" refType="primFontSz" refFor="des" refForName="firstChildTx" op="equ"/>
    </dgm:constrLst>
    <dgm:ruleLst/>
    <dgm:forEach name="Name3" axis="ch" ptType="node">
      <dgm:layoutNode name="pos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vertFlow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firstComp" refType="w"/>
          <dgm:constr type="w" for="ch" forName="comp" refType="w"/>
        </dgm:constrLst>
        <dgm:ruleLst/>
        <dgm:layoutNode name="top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firstComp">
          <dgm:alg type="composite"/>
          <dgm:shape xmlns:r="http://schemas.openxmlformats.org/officeDocument/2006/relationships" r:blip="">
            <dgm:adjLst/>
          </dgm:shape>
          <dgm:presOf/>
          <dgm:choose name="Name4">
            <dgm:if name="Name5" func="var" arg="dir" op="equ" val="norm">
              <dgm:constrLst>
                <dgm:constr type="l" for="ch" forName="firstChild"/>
                <dgm:constr type="t" for="ch" forName="firstChild"/>
                <dgm:constr type="w" for="ch" forName="firstChild" refType="w"/>
                <dgm:constr type="h" for="ch" forName="firstChild" refType="h"/>
                <dgm:constr type="l" for="ch" forName="firstChildTx" refType="w" fact="0.16"/>
                <dgm:constr type="r" for="ch" forName="firstChildTx" refType="w"/>
                <dgm:constr type="h" for="ch" forName="firstChildTx" refFor="ch" refForName="firstChild" op="equ"/>
              </dgm:constrLst>
            </dgm:if>
            <dgm:else name="Name6">
              <dgm:constrLst>
                <dgm:constr type="l" for="ch" forName="firstChild"/>
                <dgm:constr type="t" for="ch" forName="firstChild"/>
                <dgm:constr type="w" for="ch" forName="firstChild" refType="w"/>
                <dgm:constr type="h" for="ch" forName="firstChild" refType="h"/>
                <dgm:constr type="l" for="ch" forName="firstChildTx"/>
                <dgm:constr type="r" for="ch" forName="firstChildTx" refType="w" fact="0.825"/>
                <dgm:constr type="h" for="ch" forName="firstChildTx" refFor="ch" refForName="firstChild" op="equ"/>
              </dgm:constrLst>
            </dgm:else>
          </dgm:choose>
          <dgm:ruleLst/>
          <dgm:layoutNode name="firstChild" styleLbl="bgAccFollowNode1">
            <dgm:alg type="sp"/>
            <dgm:shape xmlns:r="http://schemas.openxmlformats.org/officeDocument/2006/relationships" type="rect" r:blip="">
              <dgm:adjLst/>
            </dgm:shape>
            <dgm:presOf axis="ch desOrSelf" ptType="node node" cnt="1 0"/>
            <dgm:constrLst/>
            <dgm:ruleLst/>
          </dgm:layoutNode>
          <dgm:layoutNode name="firstChildTx" styleLbl="bgAccFollowNode1">
            <dgm:varLst>
              <dgm:bulletEnabled val="1"/>
            </dgm:varLst>
            <dgm:alg type="tx">
              <dgm:param type="parTxLTRAlign" val="l"/>
            </dgm:alg>
            <dgm:shape xmlns:r="http://schemas.openxmlformats.org/officeDocument/2006/relationships" type="rect" r:blip="" hideGeom="1">
              <dgm:adjLst/>
            </dgm:shape>
            <dgm:presOf axis="ch desOrSelf" ptType="node node" cnt="1 0"/>
            <dgm:choose name="Name7">
              <dgm:if name="Name8" func="var" arg="dir" op="equ" val="norm">
                <dgm:constrLst>
                  <dgm:constr type="primFontSz" val="65"/>
                  <dgm:constr type="lMarg"/>
                </dgm:constrLst>
              </dgm:if>
              <dgm:else name="Name9">
                <dgm:constrLst>
                  <dgm:constr type="primFontSz" val="65"/>
                  <dgm:constr type="rMarg"/>
                </dgm:constrLst>
              </dgm:else>
            </dgm:choose>
            <dgm:ruleLst>
              <dgm:rule type="primFontSz" val="5" fact="NaN" max="NaN"/>
            </dgm:ruleLst>
          </dgm:layoutNode>
        </dgm:layoutNode>
        <dgm:forEach name="Name10" axis="ch" ptType="node" st="2">
          <dgm:layoutNode name="comp">
            <dgm:alg type="composite"/>
            <dgm:shape xmlns:r="http://schemas.openxmlformats.org/officeDocument/2006/relationships" r:blip="">
              <dgm:adjLst/>
            </dgm:shape>
            <dgm:presOf/>
            <dgm:choose name="Name11">
              <dgm:if name="Name12" func="var" arg="dir" op="equ" val="norm">
                <dgm:constrLst>
                  <dgm:constr type="l" for="ch" forName="child"/>
                  <dgm:constr type="t" for="ch" forName="child"/>
                  <dgm:constr type="w" for="ch" forName="child" refType="w"/>
                  <dgm:constr type="h" for="ch" forName="child" refType="h"/>
                  <dgm:constr type="l" for="ch" forName="childTx" refType="w" fact="0.16"/>
                  <dgm:constr type="r" for="ch" forName="childTx" refType="w"/>
                  <dgm:constr type="h" for="ch" forName="childTx" refFor="ch" refForName="child" op="equ"/>
                </dgm:constrLst>
              </dgm:if>
              <dgm:else name="Name13">
                <dgm:constrLst>
                  <dgm:constr type="l" for="ch" forName="child"/>
                  <dgm:constr type="t" for="ch" forName="child"/>
                  <dgm:constr type="w" for="ch" forName="child" refType="w"/>
                  <dgm:constr type="h" for="ch" forName="child" refType="h"/>
                  <dgm:constr type="l" for="ch" forName="childTx"/>
                  <dgm:constr type="r" for="ch" forName="childTx" refType="w" fact="0.825"/>
                  <dgm:constr type="h" for="ch" forName="childTx" refFor="ch" refForName="child" op="equ"/>
                </dgm:constrLst>
              </dgm:else>
            </dgm:choose>
            <dgm:ruleLst/>
            <dgm:layoutNode name="child" styleLbl="bgAccFollowNode1">
              <dgm:alg type="sp"/>
              <dgm:shape xmlns:r="http://schemas.openxmlformats.org/officeDocument/2006/relationships" type="rect" r:blip="">
                <dgm:adjLst/>
              </dgm:shape>
              <dgm:presOf axis="desOrSelf" ptType="node"/>
              <dgm:constrLst/>
              <dgm:ruleLst/>
            </dgm:layoutNode>
            <dgm:layoutNode name="childTx" styleLbl="bgAccFollowNode1">
              <dgm:varLst>
                <dgm:bulletEnabled val="1"/>
              </dgm:varLst>
              <dgm:alg type="tx">
                <dgm:param type="parTxLTRAlign" val="l"/>
              </dgm:alg>
              <dgm:shape xmlns:r="http://schemas.openxmlformats.org/officeDocument/2006/relationships" type="rect" r:blip="" hideGeom="1">
                <dgm:adjLst/>
              </dgm:shape>
              <dgm:presOf axis="desOrSelf" ptType="node"/>
              <dgm:choose name="Name14">
                <dgm:if name="Name15" func="var" arg="dir" op="equ" val="norm">
                  <dgm:constrLst>
                    <dgm:constr type="primFontSz" val="65"/>
                    <dgm:constr type="lMarg"/>
                  </dgm:constrLst>
                </dgm:if>
                <dgm:else name="Name16">
                  <dgm:constrLst>
                    <dgm:constr type="primFontSz" val="65"/>
                    <dgm:constr type="rMarg"/>
                  </dgm:constrLst>
                </dgm:else>
              </dgm:choose>
              <dgm:ruleLst>
                <dgm:rule type="primFontSz" val="5" fact="NaN" max="NaN"/>
              </dgm:ruleLst>
            </dgm:layoutNode>
          </dgm:layoutNode>
        </dgm:forEach>
      </dgm:layoutNode>
      <dgm:layoutNode name="neg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ircle" styleLbl="node1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lMarg"/>
          <dgm:constr type="rMarg"/>
          <dgm:constr type="tMarg"/>
          <dgm:constr type="bMarg"/>
          <dgm:constr type="h" refType="w"/>
        </dgm:constrLst>
        <dgm:ruleLst>
          <dgm:rule type="primFontSz" val="5" fact="NaN" max="NaN"/>
        </dgm:ruleLst>
      </dgm:layoutNode>
      <dgm:forEach name="Name17" axis="followSib" ptType="sibTrans" cnt="1">
        <dgm:layoutNode name="trans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diagrams.loki3.com/BracketList+Icon">
  <dgm:title val="Lista de Colchetes Verticais"/>
  <dgm:desc val="Use para mostrar blocos de informações agrupadas. Funciona bem com grandes quantidades de texto do Nível 2."/>
  <dgm:catLst>
    <dgm:cat type="list" pri="4110"/>
    <dgm:cat type="officeonline" pri="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3" srcId="0" destId="1" srcOrd="0" destOrd="0"/>
        <dgm:cxn modelId="4" srcId="1" destId="11" srcOrd="0" destOrd="0"/>
        <dgm:cxn modelId="5" srcId="0" destId="2" srcOrd="0" destOrd="0"/>
        <dgm:cxn modelId="6" srcId="2" destId="21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V" refType="primFontSz" refFor="des" refForName="parTx" fact="0.1"/>
      <dgm:constr type="primFontSz" for="des" forName="parTx" val="65"/>
      <dgm:constr type="primFontSz" for="des" forName="desTx" refType="primFontSz" refFor="des" refForName="parTx"/>
      <dgm:constr type="h" for="des" forName="parTx" refType="primFontSz" refFor="des" refForName="parTx" fact="0.55"/>
      <dgm:constr type="h" for="des" forName="bracket" refType="primFontSz" refFor="des" refForName="parTx" fact="0.55"/>
      <dgm:constr type="h" for="des" forName="desTx" refType="primFontSz" refFor="des" refForName="parTx" fact="0.55"/>
    </dgm:constrLst>
    <dgm:ruleLst>
      <dgm:rule type="primFontSz" for="des" forName="parTx" val="5" fact="NaN" max="NaN"/>
    </dgm:ruleLst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Tx" refType="w" fact="0.25"/>
          <dgm:constr type="w" for="ch" forName="bracket" refType="w" fact="0.05"/>
          <dgm:constr type="w" for="ch" forName="spH" refType="w" fact="0.02"/>
          <dgm:constr type="w" for="ch" forName="desTx" refType="w" fact="0.68"/>
          <dgm:constr type="h" for="ch" forName="bracket" refType="h" refFor="ch" refForName="desTx" op="gte"/>
          <dgm:constr type="h" for="ch" forName="bracket" refType="h" refFor="ch" refForName="parTx" op="gte"/>
          <dgm:constr type="h" for="ch" forName="desTx" refType="h" refFor="ch" refForName="parTx" op="gte"/>
        </dgm:constrLst>
        <dgm:ruleLst/>
        <dgm:layoutNode name="parTx" styleLbl="revTx">
          <dgm:varLst>
            <dgm:chMax val="1"/>
            <dgm:bulletEnabled val="1"/>
          </dgm:varLst>
          <dgm:choose name="Name8">
            <dgm:if name="Name9" func="var" arg="dir" op="equ" val="norm">
              <dgm:alg type="tx">
                <dgm:param type="parTxLTRAlign" val="r"/>
              </dgm:alg>
            </dgm:if>
            <dgm:else name="Name10">
              <dgm:alg type="tx">
                <dgm:param type="parTxLTRAlign" val="l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tMarg" refType="primFontSz" fact="0.2"/>
            <dgm:constr type="bMarg" refType="primFontSz" fact="0.2"/>
          </dgm:constrLst>
          <dgm:ruleLst>
            <dgm:rule type="h" val="INF" fact="NaN" max="NaN"/>
          </dgm:ruleLst>
        </dgm:layoutNode>
        <dgm:layoutNode name="bracket" styleLbl="parChTrans1D1">
          <dgm:alg type="sp"/>
          <dgm:choose name="Name11">
            <dgm:if name="Name12" func="var" arg="dir" op="equ" val="norm">
              <dgm:shape xmlns:r="http://schemas.openxmlformats.org/officeDocument/2006/relationships" type="leftBrace" r:blip="">
                <dgm:adjLst>
                  <dgm:adj idx="1" val="0.35"/>
                </dgm:adjLst>
              </dgm:shape>
            </dgm:if>
            <dgm:else name="Name13">
              <dgm:shape xmlns:r="http://schemas.openxmlformats.org/officeDocument/2006/relationships" rot="180" type="leftBrace" r:blip="">
                <dgm:adjLst>
                  <dgm:adj idx="1" val="0.35"/>
                </dgm:adjLst>
              </dgm:shape>
            </dgm:else>
          </dgm:choose>
          <dgm:presOf/>
        </dgm:layoutNode>
        <dgm:layoutNode name="spH">
          <dgm:alg type="sp"/>
        </dgm:layoutNode>
        <dgm:choose name="Name14">
          <dgm:if name="Name15" axis="ch" ptType="node" func="cnt" op="gte" val="1">
            <dgm:layoutNode name="desTx" styleLbl="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secFontSz" refType="primFontSz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h" val="INF" fact="NaN" max="NaN"/>
              </dgm:ruleLst>
            </dgm:layoutNode>
          </dgm:if>
          <dgm:else name="Name16"/>
        </dgm:choose>
      </dgm:layoutNode>
      <dgm:forEach name="Name17" axis="followSib" ptType="sibTrans" cnt="1">
        <dgm:layoutNode name="spV">
          <dgm:alg type="sp"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6E77D3-348A-4942-B560-57A4A3361A1A}" type="datetimeFigureOut">
              <a:rPr lang="en-US" smtClean="0"/>
              <a:pPr/>
              <a:t>3/27/2014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A50722-724F-46EF-9CB6-AA4C2D1FDBF9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1919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A50722-724F-46EF-9CB6-AA4C2D1FDBF9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0317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A50722-724F-46EF-9CB6-AA4C2D1FDBF9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1784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Agenda</a:t>
            </a:r>
            <a:r>
              <a:rPr lang="pt-BR" baseline="0" dirty="0" smtClean="0"/>
              <a:t> do dia:</a:t>
            </a:r>
          </a:p>
          <a:p>
            <a:pPr marL="171450" indent="-171450">
              <a:buFontTx/>
              <a:buChar char="-"/>
            </a:pPr>
            <a:r>
              <a:rPr lang="pt-BR" baseline="0" dirty="0" smtClean="0"/>
              <a:t>Conhecendo os </a:t>
            </a:r>
            <a:r>
              <a:rPr lang="pt-BR" baseline="0" dirty="0" err="1" smtClean="0"/>
              <a:t>Patterns</a:t>
            </a:r>
            <a:endParaRPr lang="pt-BR" baseline="0" dirty="0" smtClean="0"/>
          </a:p>
          <a:p>
            <a:pPr marL="171450" indent="-171450">
              <a:buFontTx/>
              <a:buChar char="-"/>
            </a:pPr>
            <a:r>
              <a:rPr lang="pt-BR" baseline="0" dirty="0" smtClean="0"/>
              <a:t>Bate papo sobre a aplicação dos mesmos no nosso dia a dia</a:t>
            </a:r>
          </a:p>
          <a:p>
            <a:pPr marL="171450" indent="-171450">
              <a:buFontTx/>
              <a:buChar char="-"/>
            </a:pPr>
            <a:r>
              <a:rPr lang="pt-BR" baseline="0" dirty="0" smtClean="0"/>
              <a:t>Importante: pode passar um pouco das 18h00 em certos dias.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A50722-724F-46EF-9CB6-AA4C2D1FDBF9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7478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A50722-724F-46EF-9CB6-AA4C2D1FDBF9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5297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Fechado</a:t>
            </a:r>
            <a:r>
              <a:rPr lang="en-US" dirty="0" smtClean="0"/>
              <a:t> para </a:t>
            </a:r>
            <a:r>
              <a:rPr lang="en-US" dirty="0" err="1" smtClean="0"/>
              <a:t>modificações</a:t>
            </a:r>
            <a:r>
              <a:rPr lang="en-US" dirty="0" smtClean="0"/>
              <a:t>, </a:t>
            </a:r>
            <a:r>
              <a:rPr lang="en-US" dirty="0" err="1" smtClean="0"/>
              <a:t>aberto</a:t>
            </a:r>
            <a:r>
              <a:rPr lang="en-US" dirty="0" smtClean="0"/>
              <a:t> para </a:t>
            </a:r>
            <a:r>
              <a:rPr lang="en-US" dirty="0" err="1" smtClean="0"/>
              <a:t>extenções</a:t>
            </a:r>
            <a:endParaRPr lang="en-US" dirty="0" smtClean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A50722-724F-46EF-9CB6-AA4C2D1FDBF9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6107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1" dirty="0" err="1" smtClean="0"/>
              <a:t>GZipStream</a:t>
            </a:r>
            <a:r>
              <a:rPr lang="pt-BR" dirty="0" smtClean="0"/>
              <a:t> – </a:t>
            </a:r>
            <a:r>
              <a:rPr lang="pt-BR" dirty="0" err="1" smtClean="0"/>
              <a:t>takes</a:t>
            </a:r>
            <a:r>
              <a:rPr lang="pt-BR" dirty="0" smtClean="0"/>
              <a:t> </a:t>
            </a:r>
            <a:r>
              <a:rPr lang="pt-BR" dirty="0" err="1" smtClean="0"/>
              <a:t>another</a:t>
            </a:r>
            <a:r>
              <a:rPr lang="pt-BR" dirty="0" smtClean="0"/>
              <a:t> </a:t>
            </a:r>
            <a:r>
              <a:rPr lang="pt-BR" dirty="0" err="1" smtClean="0"/>
              <a:t>Stream</a:t>
            </a:r>
            <a:r>
              <a:rPr lang="pt-BR" dirty="0" smtClean="0"/>
              <a:t> </a:t>
            </a:r>
            <a:r>
              <a:rPr lang="pt-BR" dirty="0" err="1" smtClean="0"/>
              <a:t>object</a:t>
            </a:r>
            <a:r>
              <a:rPr lang="pt-BR" dirty="0" smtClean="0"/>
              <a:t> in its </a:t>
            </a:r>
            <a:r>
              <a:rPr lang="pt-BR" dirty="0" err="1" smtClean="0"/>
              <a:t>constructor</a:t>
            </a:r>
            <a:r>
              <a:rPr lang="pt-BR" baseline="0" dirty="0" smtClean="0"/>
              <a:t>. (70-483: </a:t>
            </a:r>
            <a:r>
              <a:rPr lang="pt-BR" baseline="0" dirty="0" err="1" smtClean="0"/>
              <a:t>Programming</a:t>
            </a:r>
            <a:r>
              <a:rPr lang="pt-BR" baseline="0" dirty="0" smtClean="0"/>
              <a:t> in C# - </a:t>
            </a:r>
            <a:r>
              <a:rPr lang="pt-BR" baseline="0" dirty="0" err="1" smtClean="0"/>
              <a:t>page</a:t>
            </a:r>
            <a:r>
              <a:rPr lang="pt-BR" baseline="0" dirty="0" smtClean="0"/>
              <a:t> 262)</a:t>
            </a:r>
          </a:p>
          <a:p>
            <a:r>
              <a:rPr lang="pt-BR" b="1" baseline="0" dirty="0" err="1" smtClean="0"/>
              <a:t>BufferedStream</a:t>
            </a:r>
            <a:r>
              <a:rPr lang="pt-BR" baseline="0" dirty="0" smtClean="0"/>
              <a:t> – helps </a:t>
            </a:r>
            <a:r>
              <a:rPr lang="pt-BR" baseline="0" dirty="0" err="1" smtClean="0"/>
              <a:t>you</a:t>
            </a:r>
            <a:r>
              <a:rPr lang="pt-BR" baseline="0" dirty="0" smtClean="0"/>
              <a:t> </a:t>
            </a:r>
            <a:r>
              <a:rPr lang="pt-BR" baseline="0" dirty="0" err="1" smtClean="0"/>
              <a:t>with</a:t>
            </a:r>
            <a:r>
              <a:rPr lang="pt-BR" baseline="0" dirty="0" smtClean="0"/>
              <a:t> </a:t>
            </a:r>
            <a:r>
              <a:rPr lang="pt-BR" baseline="0" dirty="0" err="1" smtClean="0"/>
              <a:t>checking</a:t>
            </a:r>
            <a:r>
              <a:rPr lang="pt-BR" baseline="0" dirty="0" smtClean="0"/>
              <a:t> </a:t>
            </a:r>
            <a:r>
              <a:rPr lang="pt-BR" baseline="0" dirty="0" err="1" smtClean="0"/>
              <a:t>to</a:t>
            </a:r>
            <a:r>
              <a:rPr lang="pt-BR" baseline="0" dirty="0" smtClean="0"/>
              <a:t> determine </a:t>
            </a:r>
            <a:r>
              <a:rPr lang="pt-BR" baseline="0" dirty="0" err="1" smtClean="0"/>
              <a:t>whether</a:t>
            </a:r>
            <a:r>
              <a:rPr lang="pt-BR" baseline="0" dirty="0" smtClean="0"/>
              <a:t> </a:t>
            </a:r>
            <a:r>
              <a:rPr lang="pt-BR" baseline="0" dirty="0" err="1" smtClean="0"/>
              <a:t>it´s</a:t>
            </a:r>
            <a:r>
              <a:rPr lang="pt-BR" baseline="0" dirty="0" smtClean="0"/>
              <a:t> </a:t>
            </a:r>
            <a:r>
              <a:rPr lang="pt-BR" baseline="0" dirty="0" err="1" smtClean="0"/>
              <a:t>possible</a:t>
            </a:r>
            <a:r>
              <a:rPr lang="pt-BR" baseline="0" dirty="0" smtClean="0"/>
              <a:t> </a:t>
            </a:r>
            <a:r>
              <a:rPr lang="pt-BR" baseline="0" dirty="0" err="1" smtClean="0"/>
              <a:t>to</a:t>
            </a:r>
            <a:r>
              <a:rPr lang="pt-BR" baseline="0" dirty="0" smtClean="0"/>
              <a:t> </a:t>
            </a:r>
            <a:r>
              <a:rPr lang="pt-BR" baseline="0" dirty="0" err="1" smtClean="0"/>
              <a:t>read</a:t>
            </a:r>
            <a:r>
              <a:rPr lang="pt-BR" baseline="0" dirty="0" smtClean="0"/>
              <a:t> </a:t>
            </a:r>
            <a:r>
              <a:rPr lang="pt-BR" baseline="0" dirty="0" err="1" smtClean="0"/>
              <a:t>or</a:t>
            </a:r>
            <a:r>
              <a:rPr lang="pt-BR" baseline="0" dirty="0" smtClean="0"/>
              <a:t> </a:t>
            </a:r>
            <a:r>
              <a:rPr lang="pt-BR" baseline="0" dirty="0" err="1" smtClean="0"/>
              <a:t>write</a:t>
            </a:r>
            <a:r>
              <a:rPr lang="pt-BR" baseline="0" dirty="0" smtClean="0"/>
              <a:t> </a:t>
            </a:r>
            <a:r>
              <a:rPr lang="pt-BR" baseline="0" dirty="0" err="1" smtClean="0"/>
              <a:t>larger</a:t>
            </a:r>
            <a:r>
              <a:rPr lang="pt-BR" baseline="0" dirty="0" smtClean="0"/>
              <a:t> </a:t>
            </a:r>
            <a:r>
              <a:rPr lang="pt-BR" baseline="0" dirty="0" err="1" smtClean="0"/>
              <a:t>chunks</a:t>
            </a:r>
            <a:r>
              <a:rPr lang="pt-BR" baseline="0" dirty="0" smtClean="0"/>
              <a:t> </a:t>
            </a:r>
            <a:r>
              <a:rPr lang="pt-BR" baseline="0" dirty="0" err="1" smtClean="0"/>
              <a:t>of</a:t>
            </a:r>
            <a:r>
              <a:rPr lang="pt-BR" baseline="0" dirty="0" smtClean="0"/>
              <a:t> data </a:t>
            </a:r>
            <a:r>
              <a:rPr lang="pt-BR" baseline="0" dirty="0" err="1" smtClean="0"/>
              <a:t>at</a:t>
            </a:r>
            <a:r>
              <a:rPr lang="pt-BR" baseline="0" dirty="0" smtClean="0"/>
              <a:t> </a:t>
            </a:r>
            <a:r>
              <a:rPr lang="pt-BR" baseline="0" dirty="0" err="1" smtClean="0"/>
              <a:t>once</a:t>
            </a:r>
            <a:r>
              <a:rPr lang="pt-BR" baseline="0" dirty="0" smtClean="0"/>
              <a:t>. (70-483: </a:t>
            </a:r>
            <a:r>
              <a:rPr lang="pt-BR" baseline="0" dirty="0" err="1" smtClean="0"/>
              <a:t>Programming</a:t>
            </a:r>
            <a:r>
              <a:rPr lang="pt-BR" baseline="0" dirty="0" smtClean="0"/>
              <a:t> in C# - </a:t>
            </a:r>
            <a:r>
              <a:rPr lang="pt-BR" baseline="0" dirty="0" err="1" smtClean="0"/>
              <a:t>page</a:t>
            </a:r>
            <a:r>
              <a:rPr lang="pt-BR" baseline="0" dirty="0" smtClean="0"/>
              <a:t> 263)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A50722-724F-46EF-9CB6-AA4C2D1FDBF9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537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A50722-724F-46EF-9CB6-AA4C2D1FDBF9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5415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Fechado</a:t>
            </a:r>
            <a:r>
              <a:rPr lang="en-US" dirty="0" smtClean="0"/>
              <a:t> para </a:t>
            </a:r>
            <a:r>
              <a:rPr lang="en-US" dirty="0" err="1" smtClean="0"/>
              <a:t>modificações</a:t>
            </a:r>
            <a:r>
              <a:rPr lang="en-US" dirty="0" smtClean="0"/>
              <a:t>, </a:t>
            </a:r>
            <a:r>
              <a:rPr lang="en-US" dirty="0" err="1" smtClean="0"/>
              <a:t>aberto</a:t>
            </a:r>
            <a:r>
              <a:rPr lang="en-US" dirty="0" smtClean="0"/>
              <a:t> para </a:t>
            </a:r>
            <a:r>
              <a:rPr lang="en-US" dirty="0" err="1" smtClean="0"/>
              <a:t>extenções</a:t>
            </a:r>
            <a:endParaRPr lang="en-US" dirty="0" smtClean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A50722-724F-46EF-9CB6-AA4C2D1FDBF9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1275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A50722-724F-46EF-9CB6-AA4C2D1FDBF9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99174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Agenda</a:t>
            </a:r>
            <a:r>
              <a:rPr lang="pt-BR" baseline="0" dirty="0" smtClean="0"/>
              <a:t> do dia:</a:t>
            </a:r>
          </a:p>
          <a:p>
            <a:pPr marL="171450" indent="-171450">
              <a:buFontTx/>
              <a:buChar char="-"/>
            </a:pPr>
            <a:r>
              <a:rPr lang="pt-BR" baseline="0" dirty="0" smtClean="0"/>
              <a:t>Conhecendo os </a:t>
            </a:r>
            <a:r>
              <a:rPr lang="pt-BR" baseline="0" dirty="0" err="1" smtClean="0"/>
              <a:t>Patterns</a:t>
            </a:r>
            <a:endParaRPr lang="pt-BR" baseline="0" dirty="0" smtClean="0"/>
          </a:p>
          <a:p>
            <a:pPr marL="171450" indent="-171450">
              <a:buFontTx/>
              <a:buChar char="-"/>
            </a:pPr>
            <a:r>
              <a:rPr lang="pt-BR" baseline="0" dirty="0" smtClean="0"/>
              <a:t>Bate papo sobre a aplicação dos mesmos no nosso dia a dia</a:t>
            </a:r>
          </a:p>
          <a:p>
            <a:pPr marL="171450" indent="-171450">
              <a:buFontTx/>
              <a:buChar char="-"/>
            </a:pPr>
            <a:r>
              <a:rPr lang="pt-BR" baseline="0" dirty="0" smtClean="0"/>
              <a:t>Importante: pode passar um pouco das 18h00 em certos dias.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A50722-724F-46EF-9CB6-AA4C2D1FDBF9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9993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A50722-724F-46EF-9CB6-AA4C2D1FDBF9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2443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Não é um código final, é uma descrição ou modelo de como resolver o problema do qual trata, que pode ser usada em muitas situações diferentes. Os Padrões de Projeto normalmente definem as relações e interações entre as classes ou objetos, sem especificar os detalhes das classes ou objetos envolvidos, ou seja, estão num nível de generalidade mais alto.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A50722-724F-46EF-9CB6-AA4C2D1FDBF9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90541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A50722-724F-46EF-9CB6-AA4C2D1FDBF9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5246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A50722-724F-46EF-9CB6-AA4C2D1FDBF9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870505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Fechado</a:t>
            </a:r>
            <a:r>
              <a:rPr lang="en-US" dirty="0" smtClean="0"/>
              <a:t> para </a:t>
            </a:r>
            <a:r>
              <a:rPr lang="en-US" dirty="0" err="1" smtClean="0"/>
              <a:t>modificações</a:t>
            </a:r>
            <a:r>
              <a:rPr lang="en-US" dirty="0" smtClean="0"/>
              <a:t>, </a:t>
            </a:r>
            <a:r>
              <a:rPr lang="en-US" dirty="0" err="1" smtClean="0"/>
              <a:t>aberto</a:t>
            </a:r>
            <a:r>
              <a:rPr lang="en-US" dirty="0" smtClean="0"/>
              <a:t> para </a:t>
            </a:r>
            <a:r>
              <a:rPr lang="en-US" dirty="0" err="1" smtClean="0"/>
              <a:t>extenções</a:t>
            </a:r>
            <a:endParaRPr lang="en-US" dirty="0" smtClean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A50722-724F-46EF-9CB6-AA4C2D1FDBF9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688487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A50722-724F-46EF-9CB6-AA4C2D1FDBF9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52735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A50722-724F-46EF-9CB6-AA4C2D1FDBF9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11483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Agenda</a:t>
            </a:r>
            <a:r>
              <a:rPr lang="pt-BR" baseline="0" dirty="0" smtClean="0"/>
              <a:t> do dia:</a:t>
            </a:r>
          </a:p>
          <a:p>
            <a:pPr marL="171450" indent="-171450">
              <a:buFontTx/>
              <a:buChar char="-"/>
            </a:pPr>
            <a:r>
              <a:rPr lang="pt-BR" baseline="0" dirty="0" smtClean="0"/>
              <a:t>Conhecendo os </a:t>
            </a:r>
            <a:r>
              <a:rPr lang="pt-BR" baseline="0" dirty="0" err="1" smtClean="0"/>
              <a:t>Patterns</a:t>
            </a:r>
            <a:endParaRPr lang="pt-BR" baseline="0" dirty="0" smtClean="0"/>
          </a:p>
          <a:p>
            <a:pPr marL="171450" indent="-171450">
              <a:buFontTx/>
              <a:buChar char="-"/>
            </a:pPr>
            <a:r>
              <a:rPr lang="pt-BR" baseline="0" dirty="0" smtClean="0"/>
              <a:t>Bate papo sobre a aplicação dos mesmos no nosso dia a dia</a:t>
            </a:r>
          </a:p>
          <a:p>
            <a:pPr marL="171450" indent="-171450">
              <a:buFontTx/>
              <a:buChar char="-"/>
            </a:pPr>
            <a:r>
              <a:rPr lang="pt-BR" baseline="0" dirty="0" smtClean="0"/>
              <a:t>Importante: pode passar um pouco das 18h00 em certos dias.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A50722-724F-46EF-9CB6-AA4C2D1FDBF9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420446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A50722-724F-46EF-9CB6-AA4C2D1FDBF9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2002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A50722-724F-46EF-9CB6-AA4C2D1FDBF9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10444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A50722-724F-46EF-9CB6-AA4C2D1FDBF9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39766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A50722-724F-46EF-9CB6-AA4C2D1FDBF9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04745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Ganhou popularidade</a:t>
            </a:r>
          </a:p>
          <a:p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Posteriormente, vários outros livros do estilo foram publicados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A50722-724F-46EF-9CB6-AA4C2D1FDBF9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36872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A50722-724F-46EF-9CB6-AA4C2D1FDBF9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48000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A50722-724F-46EF-9CB6-AA4C2D1FDBF9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07862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A50722-724F-46EF-9CB6-AA4C2D1FDBF9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48927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13h30 - 15h30</a:t>
            </a:r>
          </a:p>
          <a:p>
            <a:r>
              <a:rPr lang="pt-BR" dirty="0" smtClean="0"/>
              <a:t>- Thomas</a:t>
            </a:r>
          </a:p>
          <a:p>
            <a:r>
              <a:rPr lang="pt-BR" dirty="0" smtClean="0"/>
              <a:t>- Larini</a:t>
            </a:r>
          </a:p>
          <a:p>
            <a:r>
              <a:rPr lang="pt-BR" dirty="0" smtClean="0"/>
              <a:t>- </a:t>
            </a:r>
            <a:r>
              <a:rPr lang="pt-BR" dirty="0" err="1" smtClean="0"/>
              <a:t>Evanderson</a:t>
            </a:r>
            <a:endParaRPr lang="pt-BR" dirty="0" smtClean="0"/>
          </a:p>
          <a:p>
            <a:r>
              <a:rPr lang="pt-BR" dirty="0" smtClean="0"/>
              <a:t>- Guilherme</a:t>
            </a:r>
          </a:p>
          <a:p>
            <a:r>
              <a:rPr lang="pt-BR" dirty="0" smtClean="0"/>
              <a:t>- Luiz Eduardo</a:t>
            </a:r>
          </a:p>
          <a:p>
            <a:r>
              <a:rPr lang="pt-BR" dirty="0" smtClean="0"/>
              <a:t>- Rafael </a:t>
            </a:r>
            <a:r>
              <a:rPr lang="pt-BR" dirty="0" err="1" smtClean="0"/>
              <a:t>Zoio</a:t>
            </a:r>
            <a:endParaRPr lang="pt-BR" dirty="0" smtClean="0"/>
          </a:p>
          <a:p>
            <a:endParaRPr lang="pt-BR" dirty="0" smtClean="0"/>
          </a:p>
          <a:p>
            <a:endParaRPr lang="pt-BR" dirty="0" smtClean="0"/>
          </a:p>
          <a:p>
            <a:r>
              <a:rPr lang="pt-BR" dirty="0" smtClean="0"/>
              <a:t>16h00 - 18h00</a:t>
            </a:r>
          </a:p>
          <a:p>
            <a:r>
              <a:rPr lang="pt-BR" dirty="0" smtClean="0"/>
              <a:t>- Rizo</a:t>
            </a:r>
          </a:p>
          <a:p>
            <a:r>
              <a:rPr lang="pt-BR" dirty="0" smtClean="0"/>
              <a:t>- Fábio</a:t>
            </a:r>
          </a:p>
          <a:p>
            <a:r>
              <a:rPr lang="pt-BR" dirty="0" smtClean="0"/>
              <a:t>- Eduardo</a:t>
            </a:r>
          </a:p>
          <a:p>
            <a:r>
              <a:rPr lang="pt-BR" dirty="0" smtClean="0"/>
              <a:t>- Bruno</a:t>
            </a:r>
          </a:p>
          <a:p>
            <a:r>
              <a:rPr lang="pt-BR" smtClean="0"/>
              <a:t>- Walberti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A50722-724F-46EF-9CB6-AA4C2D1FDBF9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89782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Agenda</a:t>
            </a:r>
            <a:r>
              <a:rPr lang="pt-BR" baseline="0" dirty="0" smtClean="0"/>
              <a:t> do dia:</a:t>
            </a:r>
          </a:p>
          <a:p>
            <a:pPr marL="171450" indent="-171450">
              <a:buFontTx/>
              <a:buChar char="-"/>
            </a:pPr>
            <a:r>
              <a:rPr lang="pt-BR" baseline="0" dirty="0" smtClean="0"/>
              <a:t>Conhecendo os </a:t>
            </a:r>
            <a:r>
              <a:rPr lang="pt-BR" baseline="0" dirty="0" err="1" smtClean="0"/>
              <a:t>Patterns</a:t>
            </a:r>
            <a:endParaRPr lang="pt-BR" baseline="0" dirty="0" smtClean="0"/>
          </a:p>
          <a:p>
            <a:pPr marL="171450" indent="-171450">
              <a:buFontTx/>
              <a:buChar char="-"/>
            </a:pPr>
            <a:r>
              <a:rPr lang="pt-BR" baseline="0" dirty="0" smtClean="0"/>
              <a:t>Bate papo sobre a aplicação dos mesmos no nosso dia a dia</a:t>
            </a:r>
          </a:p>
          <a:p>
            <a:pPr marL="171450" indent="-171450">
              <a:buFontTx/>
              <a:buChar char="-"/>
            </a:pPr>
            <a:r>
              <a:rPr lang="pt-BR" baseline="0" dirty="0" smtClean="0"/>
              <a:t>Importante: pode passar um pouco das 18h00 em certos dias.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A50722-724F-46EF-9CB6-AA4C2D1FDBF9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90025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A50722-724F-46EF-9CB6-AA4C2D1FDBF9}" type="slidenum">
              <a:rPr lang="en-US" smtClean="0"/>
              <a:pPr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9498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err="1" smtClean="0"/>
              <a:t>GoF</a:t>
            </a:r>
            <a:r>
              <a:rPr lang="pt-BR" baseline="0" dirty="0" smtClean="0"/>
              <a:t> – 23 padrões</a:t>
            </a:r>
            <a:endParaRPr lang="pt-BR" dirty="0" smtClean="0"/>
          </a:p>
          <a:p>
            <a:r>
              <a:rPr lang="pt-BR" dirty="0" smtClean="0"/>
              <a:t>- Padrões</a:t>
            </a:r>
            <a:r>
              <a:rPr lang="pt-BR" baseline="0" dirty="0" smtClean="0"/>
              <a:t> de Criação: 05</a:t>
            </a:r>
          </a:p>
          <a:p>
            <a:r>
              <a:rPr lang="pt-BR" baseline="0" dirty="0" smtClean="0"/>
              <a:t>- Padrões Estruturais: 07</a:t>
            </a:r>
          </a:p>
          <a:p>
            <a:r>
              <a:rPr lang="pt-BR" baseline="0" dirty="0" smtClean="0"/>
              <a:t>- Padrões Comportamentais: 11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A50722-724F-46EF-9CB6-AA4C2D1FDBF9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2633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MSDN</a:t>
            </a:r>
            <a:r>
              <a:rPr lang="pt-BR" baseline="0" dirty="0" smtClean="0"/>
              <a:t> – Microsoft.com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A50722-724F-46EF-9CB6-AA4C2D1FDBF9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7124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8 benefícios</a:t>
            </a:r>
          </a:p>
          <a:p>
            <a:r>
              <a:rPr lang="pt-BR" dirty="0" err="1" smtClean="0"/>
              <a:t>Developer´s</a:t>
            </a:r>
            <a:r>
              <a:rPr lang="pt-BR" baseline="0" dirty="0" smtClean="0"/>
              <a:t> </a:t>
            </a:r>
            <a:r>
              <a:rPr lang="pt-BR" dirty="0" err="1" smtClean="0"/>
              <a:t>Guide</a:t>
            </a:r>
            <a:r>
              <a:rPr lang="pt-BR" baseline="0" dirty="0" smtClean="0"/>
              <a:t> Enterprise </a:t>
            </a:r>
            <a:r>
              <a:rPr lang="pt-BR" baseline="0" dirty="0" err="1" smtClean="0"/>
              <a:t>Managment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A50722-724F-46EF-9CB6-AA4C2D1FDBF9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4138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Agenda</a:t>
            </a:r>
            <a:r>
              <a:rPr lang="pt-BR" baseline="0" dirty="0" smtClean="0"/>
              <a:t> do dia:</a:t>
            </a:r>
          </a:p>
          <a:p>
            <a:pPr marL="171450" indent="-171450">
              <a:buFontTx/>
              <a:buChar char="-"/>
            </a:pPr>
            <a:r>
              <a:rPr lang="pt-BR" baseline="0" dirty="0" smtClean="0"/>
              <a:t>Conhecendo os </a:t>
            </a:r>
            <a:r>
              <a:rPr lang="pt-BR" baseline="0" dirty="0" err="1" smtClean="0"/>
              <a:t>Patterns</a:t>
            </a:r>
            <a:endParaRPr lang="pt-BR" baseline="0" dirty="0" smtClean="0"/>
          </a:p>
          <a:p>
            <a:pPr marL="171450" indent="-171450">
              <a:buFontTx/>
              <a:buChar char="-"/>
            </a:pPr>
            <a:r>
              <a:rPr lang="pt-BR" baseline="0" dirty="0" smtClean="0"/>
              <a:t>Bate papo sobre a aplicação dos mesmos no nosso dia a dia</a:t>
            </a:r>
          </a:p>
          <a:p>
            <a:pPr marL="171450" indent="-171450">
              <a:buFontTx/>
              <a:buChar char="-"/>
            </a:pPr>
            <a:r>
              <a:rPr lang="pt-BR" baseline="0" dirty="0" smtClean="0"/>
              <a:t>Importante: pode passar um pouco das 18h00 em certos dias.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A50722-724F-46EF-9CB6-AA4C2D1FDBF9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6016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A50722-724F-46EF-9CB6-AA4C2D1FDBF9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9957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Fechado</a:t>
            </a:r>
            <a:r>
              <a:rPr lang="en-US" dirty="0" smtClean="0"/>
              <a:t> para </a:t>
            </a:r>
            <a:r>
              <a:rPr lang="en-US" dirty="0" err="1" smtClean="0"/>
              <a:t>modificações</a:t>
            </a:r>
            <a:r>
              <a:rPr lang="en-US" dirty="0" smtClean="0"/>
              <a:t>, </a:t>
            </a:r>
            <a:r>
              <a:rPr lang="en-US" dirty="0" err="1" smtClean="0"/>
              <a:t>aberto</a:t>
            </a:r>
            <a:r>
              <a:rPr lang="en-US" dirty="0" smtClean="0"/>
              <a:t> para </a:t>
            </a:r>
            <a:r>
              <a:rPr lang="en-US" dirty="0" err="1" smtClean="0"/>
              <a:t>extenções</a:t>
            </a:r>
            <a:endParaRPr lang="en-US" dirty="0" smtClean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A50722-724F-46EF-9CB6-AA4C2D1FDBF9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43170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800" y="1"/>
            <a:ext cx="7315200" cy="1219200"/>
          </a:xfrm>
        </p:spPr>
        <p:txBody>
          <a:bodyPr/>
          <a:lstStyle>
            <a:lvl1pPr>
              <a:defRPr b="1" cap="none" spc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  <a:reflection blurRad="6350" stA="55000" endA="300" endPos="45500" dir="5400000" sy="-100000" algn="bl" rotWithShape="0"/>
                </a:effectLst>
              </a:defRPr>
            </a:lvl1pPr>
          </a:lstStyle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19400" y="1295400"/>
            <a:ext cx="6324600" cy="762000"/>
          </a:xfr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spcBef>
                <a:spcPct val="0"/>
              </a:spcBef>
              <a:buNone/>
              <a:defRPr lang="en-US" sz="3600" b="0" kern="1200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C5A08-E9E8-4D04-80E3-2F369B8ACA2D}" type="datetimeFigureOut">
              <a:rPr lang="en-US" smtClean="0"/>
              <a:pPr/>
              <a:t>3/27/2014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90A60-EEB9-49D0-98B7-E5351412E80A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C5A08-E9E8-4D04-80E3-2F369B8ACA2D}" type="datetimeFigureOut">
              <a:rPr lang="en-US" smtClean="0"/>
              <a:pPr/>
              <a:t>3/27/2014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90A60-EEB9-49D0-98B7-E5351412E80A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C5A08-E9E8-4D04-80E3-2F369B8ACA2D}" type="datetimeFigureOut">
              <a:rPr lang="en-US" smtClean="0"/>
              <a:pPr/>
              <a:t>3/27/2014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90A60-EEB9-49D0-98B7-E5351412E80A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C5A08-E9E8-4D04-80E3-2F369B8ACA2D}" type="datetimeFigureOut">
              <a:rPr lang="en-US" smtClean="0"/>
              <a:pPr/>
              <a:t>3/27/2014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90A60-EEB9-49D0-98B7-E5351412E80A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 smtClean="0"/>
              <a:t>Clique no ícone para adicionar uma imagem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C5A08-E9E8-4D04-80E3-2F369B8ACA2D}" type="datetimeFigureOut">
              <a:rPr lang="en-US" smtClean="0"/>
              <a:pPr/>
              <a:t>3/27/2014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90A60-EEB9-49D0-98B7-E5351412E80A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C5A08-E9E8-4D04-80E3-2F369B8ACA2D}" type="datetimeFigureOut">
              <a:rPr lang="en-US" smtClean="0"/>
              <a:pPr/>
              <a:t>3/27/2014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90A60-EEB9-49D0-98B7-E5351412E80A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772400" y="274638"/>
            <a:ext cx="1371600" cy="5851525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7086600" cy="5851525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54FBA-9AA8-4D2D-ACCF-8D91B1E50766}" type="datetimeFigureOut">
              <a:rPr lang="en-US" smtClean="0"/>
              <a:pPr/>
              <a:t>3/27/2014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7F2DB-5954-4B07-AA42-382F92989D2C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C5A08-E9E8-4D04-80E3-2F369B8ACA2D}" type="datetimeFigureOut">
              <a:rPr lang="en-US" smtClean="0"/>
              <a:pPr/>
              <a:t>3/27/2014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90A60-EEB9-49D0-98B7-E5351412E80A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C5A08-E9E8-4D04-80E3-2F369B8ACA2D}" type="datetimeFigureOut">
              <a:rPr lang="en-US" smtClean="0"/>
              <a:pPr/>
              <a:t>3/27/2014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90A60-EEB9-49D0-98B7-E5351412E80A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C5A08-E9E8-4D04-80E3-2F369B8ACA2D}" type="datetimeFigureOut">
              <a:rPr lang="en-US" smtClean="0"/>
              <a:pPr/>
              <a:t>3/27/2014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90A60-EEB9-49D0-98B7-E5351412E80A}" type="slidenum">
              <a:rPr lang="en-US" smtClean="0"/>
              <a:pPr/>
              <a:t>‹nº›</a:t>
            </a:fld>
            <a:endParaRPr lang="en-US"/>
          </a:p>
        </p:txBody>
      </p:sp>
      <p:pic>
        <p:nvPicPr>
          <p:cNvPr id="7" name="Picture 6" descr="Microsoft_2007__TXT_04 copy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3999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C5A08-E9E8-4D04-80E3-2F369B8ACA2D}" type="datetimeFigureOut">
              <a:rPr lang="en-US" smtClean="0"/>
              <a:pPr/>
              <a:t>3/27/2014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90A60-EEB9-49D0-98B7-E5351412E80A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itchFamily="34" charset="0"/>
              <a:cs typeface="Arial" pitchFamily="34" charset="0"/>
            </a:endParaRPr>
          </a:p>
        </p:txBody>
      </p:sp>
      <p:pic>
        <p:nvPicPr>
          <p:cNvPr id="12" name="Picture 11" descr="Microsoft_2007__TXT_04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399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Freeform 12"/>
          <p:cNvSpPr/>
          <p:nvPr userDrawn="1"/>
        </p:nvSpPr>
        <p:spPr>
          <a:xfrm>
            <a:off x="0" y="1219200"/>
            <a:ext cx="9144000" cy="5513832"/>
          </a:xfrm>
          <a:custGeom>
            <a:avLst/>
            <a:gdLst>
              <a:gd name="connsiteX0" fmla="*/ 0 w 9144000"/>
              <a:gd name="connsiteY0" fmla="*/ 0 h 5285232"/>
              <a:gd name="connsiteX1" fmla="*/ 9144000 w 9144000"/>
              <a:gd name="connsiteY1" fmla="*/ 0 h 5285232"/>
              <a:gd name="connsiteX2" fmla="*/ 9144000 w 9144000"/>
              <a:gd name="connsiteY2" fmla="*/ 5285232 h 5285232"/>
              <a:gd name="connsiteX3" fmla="*/ 0 w 9144000"/>
              <a:gd name="connsiteY3" fmla="*/ 5285232 h 5285232"/>
              <a:gd name="connsiteX4" fmla="*/ 0 w 9144000"/>
              <a:gd name="connsiteY4" fmla="*/ 0 h 5285232"/>
              <a:gd name="connsiteX0" fmla="*/ 0 w 9144000"/>
              <a:gd name="connsiteY0" fmla="*/ 19050 h 5304282"/>
              <a:gd name="connsiteX1" fmla="*/ 4114800 w 9144000"/>
              <a:gd name="connsiteY1" fmla="*/ 0 h 5304282"/>
              <a:gd name="connsiteX2" fmla="*/ 9144000 w 9144000"/>
              <a:gd name="connsiteY2" fmla="*/ 19050 h 5304282"/>
              <a:gd name="connsiteX3" fmla="*/ 9144000 w 9144000"/>
              <a:gd name="connsiteY3" fmla="*/ 5304282 h 5304282"/>
              <a:gd name="connsiteX4" fmla="*/ 0 w 9144000"/>
              <a:gd name="connsiteY4" fmla="*/ 5304282 h 5304282"/>
              <a:gd name="connsiteX5" fmla="*/ 0 w 9144000"/>
              <a:gd name="connsiteY5" fmla="*/ 19050 h 5304282"/>
              <a:gd name="connsiteX0" fmla="*/ 0 w 9144000"/>
              <a:gd name="connsiteY0" fmla="*/ 228600 h 5513832"/>
              <a:gd name="connsiteX1" fmla="*/ 4114800 w 9144000"/>
              <a:gd name="connsiteY1" fmla="*/ 209550 h 5513832"/>
              <a:gd name="connsiteX2" fmla="*/ 9144000 w 9144000"/>
              <a:gd name="connsiteY2" fmla="*/ 0 h 5513832"/>
              <a:gd name="connsiteX3" fmla="*/ 9144000 w 9144000"/>
              <a:gd name="connsiteY3" fmla="*/ 5513832 h 5513832"/>
              <a:gd name="connsiteX4" fmla="*/ 0 w 9144000"/>
              <a:gd name="connsiteY4" fmla="*/ 5513832 h 5513832"/>
              <a:gd name="connsiteX5" fmla="*/ 0 w 9144000"/>
              <a:gd name="connsiteY5" fmla="*/ 228600 h 5513832"/>
              <a:gd name="connsiteX0" fmla="*/ 0 w 9144000"/>
              <a:gd name="connsiteY0" fmla="*/ 76200 h 5513832"/>
              <a:gd name="connsiteX1" fmla="*/ 4114800 w 9144000"/>
              <a:gd name="connsiteY1" fmla="*/ 209550 h 5513832"/>
              <a:gd name="connsiteX2" fmla="*/ 9144000 w 9144000"/>
              <a:gd name="connsiteY2" fmla="*/ 0 h 5513832"/>
              <a:gd name="connsiteX3" fmla="*/ 9144000 w 9144000"/>
              <a:gd name="connsiteY3" fmla="*/ 5513832 h 5513832"/>
              <a:gd name="connsiteX4" fmla="*/ 0 w 9144000"/>
              <a:gd name="connsiteY4" fmla="*/ 5513832 h 5513832"/>
              <a:gd name="connsiteX5" fmla="*/ 0 w 9144000"/>
              <a:gd name="connsiteY5" fmla="*/ 76200 h 5513832"/>
              <a:gd name="connsiteX0" fmla="*/ 0 w 9144000"/>
              <a:gd name="connsiteY0" fmla="*/ 76200 h 5513832"/>
              <a:gd name="connsiteX1" fmla="*/ 4114800 w 9144000"/>
              <a:gd name="connsiteY1" fmla="*/ 209550 h 5513832"/>
              <a:gd name="connsiteX2" fmla="*/ 9144000 w 9144000"/>
              <a:gd name="connsiteY2" fmla="*/ 0 h 5513832"/>
              <a:gd name="connsiteX3" fmla="*/ 9144000 w 9144000"/>
              <a:gd name="connsiteY3" fmla="*/ 5513832 h 5513832"/>
              <a:gd name="connsiteX4" fmla="*/ 0 w 9144000"/>
              <a:gd name="connsiteY4" fmla="*/ 5513832 h 5513832"/>
              <a:gd name="connsiteX5" fmla="*/ 0 w 9144000"/>
              <a:gd name="connsiteY5" fmla="*/ 76200 h 5513832"/>
              <a:gd name="connsiteX0" fmla="*/ 0 w 9144000"/>
              <a:gd name="connsiteY0" fmla="*/ 76200 h 5513832"/>
              <a:gd name="connsiteX1" fmla="*/ 4114800 w 9144000"/>
              <a:gd name="connsiteY1" fmla="*/ 209550 h 5513832"/>
              <a:gd name="connsiteX2" fmla="*/ 9144000 w 9144000"/>
              <a:gd name="connsiteY2" fmla="*/ 0 h 5513832"/>
              <a:gd name="connsiteX3" fmla="*/ 9144000 w 9144000"/>
              <a:gd name="connsiteY3" fmla="*/ 5513832 h 5513832"/>
              <a:gd name="connsiteX4" fmla="*/ 0 w 9144000"/>
              <a:gd name="connsiteY4" fmla="*/ 5513832 h 5513832"/>
              <a:gd name="connsiteX5" fmla="*/ 0 w 9144000"/>
              <a:gd name="connsiteY5" fmla="*/ 76200 h 5513832"/>
              <a:gd name="connsiteX0" fmla="*/ 0 w 9144000"/>
              <a:gd name="connsiteY0" fmla="*/ 76200 h 5513832"/>
              <a:gd name="connsiteX1" fmla="*/ 4114800 w 9144000"/>
              <a:gd name="connsiteY1" fmla="*/ 209550 h 5513832"/>
              <a:gd name="connsiteX2" fmla="*/ 9144000 w 9144000"/>
              <a:gd name="connsiteY2" fmla="*/ 0 h 5513832"/>
              <a:gd name="connsiteX3" fmla="*/ 9144000 w 9144000"/>
              <a:gd name="connsiteY3" fmla="*/ 5513832 h 5513832"/>
              <a:gd name="connsiteX4" fmla="*/ 0 w 9144000"/>
              <a:gd name="connsiteY4" fmla="*/ 5513832 h 5513832"/>
              <a:gd name="connsiteX5" fmla="*/ 0 w 9144000"/>
              <a:gd name="connsiteY5" fmla="*/ 76200 h 5513832"/>
              <a:gd name="connsiteX0" fmla="*/ 0 w 9144000"/>
              <a:gd name="connsiteY0" fmla="*/ 76200 h 5513832"/>
              <a:gd name="connsiteX1" fmla="*/ 4114800 w 9144000"/>
              <a:gd name="connsiteY1" fmla="*/ 209550 h 5513832"/>
              <a:gd name="connsiteX2" fmla="*/ 9144000 w 9144000"/>
              <a:gd name="connsiteY2" fmla="*/ 0 h 5513832"/>
              <a:gd name="connsiteX3" fmla="*/ 9144000 w 9144000"/>
              <a:gd name="connsiteY3" fmla="*/ 5513832 h 5513832"/>
              <a:gd name="connsiteX4" fmla="*/ 0 w 9144000"/>
              <a:gd name="connsiteY4" fmla="*/ 5513832 h 5513832"/>
              <a:gd name="connsiteX5" fmla="*/ 0 w 9144000"/>
              <a:gd name="connsiteY5" fmla="*/ 76200 h 5513832"/>
              <a:gd name="connsiteX0" fmla="*/ 0 w 9144000"/>
              <a:gd name="connsiteY0" fmla="*/ 76200 h 5513832"/>
              <a:gd name="connsiteX1" fmla="*/ 4114800 w 9144000"/>
              <a:gd name="connsiteY1" fmla="*/ 209550 h 5513832"/>
              <a:gd name="connsiteX2" fmla="*/ 9144000 w 9144000"/>
              <a:gd name="connsiteY2" fmla="*/ 0 h 5513832"/>
              <a:gd name="connsiteX3" fmla="*/ 9144000 w 9144000"/>
              <a:gd name="connsiteY3" fmla="*/ 5513832 h 5513832"/>
              <a:gd name="connsiteX4" fmla="*/ 0 w 9144000"/>
              <a:gd name="connsiteY4" fmla="*/ 5513832 h 5513832"/>
              <a:gd name="connsiteX5" fmla="*/ 0 w 9144000"/>
              <a:gd name="connsiteY5" fmla="*/ 76200 h 5513832"/>
              <a:gd name="connsiteX0" fmla="*/ 0 w 9144000"/>
              <a:gd name="connsiteY0" fmla="*/ 76200 h 5513832"/>
              <a:gd name="connsiteX1" fmla="*/ 4114800 w 9144000"/>
              <a:gd name="connsiteY1" fmla="*/ 209550 h 5513832"/>
              <a:gd name="connsiteX2" fmla="*/ 9144000 w 9144000"/>
              <a:gd name="connsiteY2" fmla="*/ 0 h 5513832"/>
              <a:gd name="connsiteX3" fmla="*/ 9144000 w 9144000"/>
              <a:gd name="connsiteY3" fmla="*/ 5513832 h 5513832"/>
              <a:gd name="connsiteX4" fmla="*/ 0 w 9144000"/>
              <a:gd name="connsiteY4" fmla="*/ 5513832 h 5513832"/>
              <a:gd name="connsiteX5" fmla="*/ 0 w 9144000"/>
              <a:gd name="connsiteY5" fmla="*/ 76200 h 551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44000" h="5513832">
                <a:moveTo>
                  <a:pt x="0" y="76200"/>
                </a:moveTo>
                <a:cubicBezTo>
                  <a:pt x="0" y="34925"/>
                  <a:pt x="1490663" y="227013"/>
                  <a:pt x="4114800" y="209550"/>
                </a:cubicBezTo>
                <a:cubicBezTo>
                  <a:pt x="7791451" y="168275"/>
                  <a:pt x="7467600" y="69850"/>
                  <a:pt x="9144000" y="0"/>
                </a:cubicBezTo>
                <a:lnTo>
                  <a:pt x="9144000" y="5513832"/>
                </a:lnTo>
                <a:lnTo>
                  <a:pt x="0" y="5513832"/>
                </a:lnTo>
                <a:lnTo>
                  <a:pt x="0" y="762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D2C5A08-E9E8-4D04-80E3-2F369B8ACA2D}" type="datetimeFigureOut">
              <a:rPr lang="en-US" smtClean="0"/>
              <a:pPr/>
              <a:t>3/27/2014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AE90A60-EEB9-49D0-98B7-E5351412E80A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Microsoft_2007__TXT_04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0"/>
            <a:ext cx="715267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C5A08-E9E8-4D04-80E3-2F369B8ACA2D}" type="datetimeFigureOut">
              <a:rPr lang="en-US" smtClean="0"/>
              <a:pPr/>
              <a:t>3/27/2014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90A60-EEB9-49D0-98B7-E5351412E80A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C5A08-E9E8-4D04-80E3-2F369B8ACA2D}" type="datetimeFigureOut">
              <a:rPr lang="en-US" smtClean="0"/>
              <a:pPr/>
              <a:t>3/27/2014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90A60-EEB9-49D0-98B7-E5351412E80A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C5A08-E9E8-4D04-80E3-2F369B8ACA2D}" type="datetimeFigureOut">
              <a:rPr lang="en-US" smtClean="0"/>
              <a:pPr/>
              <a:t>3/27/2014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90A60-EEB9-49D0-98B7-E5351412E80A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itchFamily="34" charset="0"/>
              <a:cs typeface="Arial" pitchFamily="34" charset="0"/>
            </a:endParaRPr>
          </a:p>
        </p:txBody>
      </p:sp>
      <p:pic>
        <p:nvPicPr>
          <p:cNvPr id="8" name="Picture 7" descr="Microsoft_2007__TXT_04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0" y="0"/>
            <a:ext cx="914399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2D2C5A08-E9E8-4D04-80E3-2F369B8ACA2D}" type="datetimeFigureOut">
              <a:rPr lang="en-US" smtClean="0"/>
              <a:pPr/>
              <a:t>3/27/2014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0AE90A60-EEB9-49D0-98B7-E5351412E80A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0" r:id="rId1"/>
    <p:sldLayoutId id="2147483851" r:id="rId2"/>
    <p:sldLayoutId id="2147483852" r:id="rId3"/>
    <p:sldLayoutId id="2147483864" r:id="rId4"/>
    <p:sldLayoutId id="2147483853" r:id="rId5"/>
    <p:sldLayoutId id="2147483863" r:id="rId6"/>
    <p:sldLayoutId id="2147483854" r:id="rId7"/>
    <p:sldLayoutId id="2147483855" r:id="rId8"/>
    <p:sldLayoutId id="2147483856" r:id="rId9"/>
    <p:sldLayoutId id="2147483857" r:id="rId10"/>
    <p:sldLayoutId id="2147483858" r:id="rId11"/>
    <p:sldLayoutId id="2147483859" r:id="rId12"/>
    <p:sldLayoutId id="2147483860" r:id="rId13"/>
    <p:sldLayoutId id="2147483861" r:id="rId14"/>
    <p:sldLayoutId id="2147483862" r:id="rId15"/>
  </p:sldLayoutIdLst>
  <p:txStyles>
    <p:titleStyle>
      <a:lvl1pPr algn="ctr" defTabSz="914400" rtl="0" eaLnBrk="1" latinLnBrk="0" hangingPunct="1">
        <a:spcBef>
          <a:spcPct val="0"/>
        </a:spcBef>
        <a:buNone/>
        <a:defRPr lang="en-US" sz="4400" b="1" kern="1200" cap="none" spc="0" smtClean="0">
          <a:ln w="12700">
            <a:solidFill>
              <a:schemeClr val="tx2">
                <a:satMod val="155000"/>
              </a:schemeClr>
            </a:solidFill>
            <a:prstDash val="solid"/>
          </a:ln>
          <a:solidFill>
            <a:schemeClr val="bg1"/>
          </a:solidFill>
          <a:effectLst>
            <a:outerShdw blurRad="41275" dist="20320" dir="1800000" algn="tl" rotWithShape="0">
              <a:srgbClr val="000000">
                <a:alpha val="40000"/>
              </a:srgbClr>
            </a:outerShdw>
            <a:reflection blurRad="6350" stA="55000" endA="300" endPos="45500" dir="5400000" sy="-100000" algn="bl" rotWithShape="0"/>
          </a:effectLst>
          <a:latin typeface="Arial" pitchFamily="34" charset="0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bg1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bg1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bg1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bg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bg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2.xml"/><Relationship Id="rId5" Type="http://schemas.openxmlformats.org/officeDocument/2006/relationships/diagramQuickStyle" Target="../diagrams/quickStyle12.xml"/><Relationship Id="rId4" Type="http://schemas.openxmlformats.org/officeDocument/2006/relationships/diagramLayout" Target="../diagrams/layout1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4.xml"/><Relationship Id="rId7" Type="http://schemas.microsoft.com/office/2007/relationships/diagramDrawing" Target="../diagrams/drawing14.xm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4.xml"/><Relationship Id="rId5" Type="http://schemas.openxmlformats.org/officeDocument/2006/relationships/diagramQuickStyle" Target="../diagrams/quickStyle14.xml"/><Relationship Id="rId4" Type="http://schemas.openxmlformats.org/officeDocument/2006/relationships/diagramLayout" Target="../diagrams/layout1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5.xml"/><Relationship Id="rId7" Type="http://schemas.microsoft.com/office/2007/relationships/diagramDrawing" Target="../diagrams/drawing15.xm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5.xml"/><Relationship Id="rId5" Type="http://schemas.openxmlformats.org/officeDocument/2006/relationships/diagramQuickStyle" Target="../diagrams/quickStyle15.xml"/><Relationship Id="rId4" Type="http://schemas.openxmlformats.org/officeDocument/2006/relationships/diagramLayout" Target="../diagrams/layout15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6.xml"/><Relationship Id="rId7" Type="http://schemas.microsoft.com/office/2007/relationships/diagramDrawing" Target="../diagrams/drawing16.xm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6.xml"/><Relationship Id="rId5" Type="http://schemas.openxmlformats.org/officeDocument/2006/relationships/diagramQuickStyle" Target="../diagrams/quickStyle16.xml"/><Relationship Id="rId4" Type="http://schemas.openxmlformats.org/officeDocument/2006/relationships/diagramLayout" Target="../diagrams/layout1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://msdn.microsoft.com/en-us/magazine/cc301852.aspx" TargetMode="External"/><Relationship Id="rId2" Type="http://schemas.openxmlformats.org/officeDocument/2006/relationships/hyperlink" Target="http://www.dofactory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msdn.microsoft.com/en-us/library/ff921345.aspx" TargetMode="External"/><Relationship Id="rId4" Type="http://schemas.openxmlformats.org/officeDocument/2006/relationships/hyperlink" Target="http://pt.wikipedia.org/wiki/Design_pattern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Design Patterns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Boas </a:t>
            </a:r>
            <a:r>
              <a:rPr lang="en-US" dirty="0" err="1" smtClean="0"/>
              <a:t>práticas</a:t>
            </a:r>
            <a:r>
              <a:rPr lang="en-US" dirty="0"/>
              <a:t> </a:t>
            </a:r>
            <a:r>
              <a:rPr lang="en-US" dirty="0" smtClean="0"/>
              <a:t>para </a:t>
            </a:r>
            <a:r>
              <a:rPr lang="en-US" dirty="0" err="1" smtClean="0"/>
              <a:t>programação</a:t>
            </a:r>
            <a:r>
              <a:rPr lang="en-US" dirty="0" smtClean="0"/>
              <a:t> </a:t>
            </a:r>
            <a:r>
              <a:rPr lang="en-US" dirty="0" err="1" smtClean="0"/>
              <a:t>orientada</a:t>
            </a:r>
            <a:r>
              <a:rPr lang="en-US" dirty="0" smtClean="0"/>
              <a:t> a </a:t>
            </a:r>
            <a:r>
              <a:rPr lang="en-US" dirty="0" err="1" smtClean="0"/>
              <a:t>objetos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Factory</a:t>
            </a:r>
            <a:r>
              <a:rPr lang="pt-BR" dirty="0" smtClean="0"/>
              <a:t> </a:t>
            </a:r>
            <a:r>
              <a:rPr lang="pt-BR" dirty="0" err="1" smtClean="0"/>
              <a:t>Method</a:t>
            </a:r>
            <a:r>
              <a:rPr lang="pt-BR" dirty="0" smtClean="0"/>
              <a:t> </a:t>
            </a:r>
            <a:r>
              <a:rPr lang="pt-BR" dirty="0" err="1" smtClean="0"/>
              <a:t>Pattern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Intenção</a:t>
            </a:r>
          </a:p>
          <a:p>
            <a:pPr lvl="1"/>
            <a:r>
              <a:rPr lang="pt-BR" dirty="0" smtClean="0"/>
              <a:t>Definir uma </a:t>
            </a:r>
            <a:r>
              <a:rPr lang="pt-BR" dirty="0"/>
              <a:t>interface para criar </a:t>
            </a:r>
            <a:r>
              <a:rPr lang="pt-BR" dirty="0" smtClean="0"/>
              <a:t>objetos que permita subclasses </a:t>
            </a:r>
            <a:r>
              <a:rPr lang="pt-BR" dirty="0"/>
              <a:t>decidirem quais classes instanciar. </a:t>
            </a:r>
            <a:r>
              <a:rPr lang="pt-BR" i="1" dirty="0" err="1" smtClean="0"/>
              <a:t>Factory</a:t>
            </a:r>
            <a:r>
              <a:rPr lang="pt-BR" i="1" dirty="0" smtClean="0"/>
              <a:t> </a:t>
            </a:r>
            <a:r>
              <a:rPr lang="pt-BR" i="1" dirty="0" err="1" smtClean="0"/>
              <a:t>Method</a:t>
            </a:r>
            <a:r>
              <a:rPr lang="pt-BR" i="1" dirty="0" smtClean="0"/>
              <a:t> </a:t>
            </a:r>
            <a:r>
              <a:rPr lang="pt-BR" dirty="0" smtClean="0"/>
              <a:t>permite delegar a instanciação para as subclasses.</a:t>
            </a:r>
          </a:p>
        </p:txBody>
      </p:sp>
    </p:spTree>
    <p:extLst>
      <p:ext uri="{BB962C8B-B14F-4D97-AF65-F5344CB8AC3E}">
        <p14:creationId xmlns:p14="http://schemas.microsoft.com/office/powerpoint/2010/main" val="3455397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Factory</a:t>
            </a:r>
            <a:r>
              <a:rPr lang="pt-BR" dirty="0" smtClean="0"/>
              <a:t> </a:t>
            </a:r>
            <a:r>
              <a:rPr lang="pt-BR" dirty="0" err="1" smtClean="0"/>
              <a:t>Method</a:t>
            </a:r>
            <a:r>
              <a:rPr lang="pt-BR" dirty="0" smtClean="0"/>
              <a:t> </a:t>
            </a:r>
            <a:r>
              <a:rPr lang="pt-BR" dirty="0" err="1" smtClean="0"/>
              <a:t>Pattern</a:t>
            </a:r>
            <a:endParaRPr lang="pt-BR" dirty="0"/>
          </a:p>
        </p:txBody>
      </p:sp>
      <p:pic>
        <p:nvPicPr>
          <p:cNvPr id="7" name="Espaço Reservado para Conteúdo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82" y="2132856"/>
            <a:ext cx="8220587" cy="345638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15988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Factory</a:t>
            </a:r>
            <a:r>
              <a:rPr lang="pt-BR" dirty="0" smtClean="0"/>
              <a:t> </a:t>
            </a:r>
            <a:r>
              <a:rPr lang="pt-BR" dirty="0" err="1" smtClean="0"/>
              <a:t>Method</a:t>
            </a:r>
            <a:r>
              <a:rPr lang="pt-BR" dirty="0" smtClean="0"/>
              <a:t> </a:t>
            </a:r>
            <a:r>
              <a:rPr lang="pt-BR" dirty="0" err="1" smtClean="0"/>
              <a:t>Pattern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pt-BR" dirty="0" smtClean="0"/>
              <a:t>Use </a:t>
            </a:r>
            <a:r>
              <a:rPr lang="pt-BR" dirty="0"/>
              <a:t>o </a:t>
            </a:r>
            <a:r>
              <a:rPr lang="pt-BR" i="1" dirty="0" err="1" smtClean="0"/>
              <a:t>Factory</a:t>
            </a:r>
            <a:r>
              <a:rPr lang="pt-BR" i="1" dirty="0" smtClean="0"/>
              <a:t> </a:t>
            </a:r>
            <a:r>
              <a:rPr lang="pt-BR" i="1" dirty="0" err="1"/>
              <a:t>Method</a:t>
            </a:r>
            <a:r>
              <a:rPr lang="pt-BR" i="1" dirty="0"/>
              <a:t> </a:t>
            </a:r>
            <a:r>
              <a:rPr lang="pt-BR" i="1" dirty="0" err="1" smtClean="0"/>
              <a:t>Pattern</a:t>
            </a:r>
            <a:r>
              <a:rPr lang="pt-BR" dirty="0" smtClean="0"/>
              <a:t>:</a:t>
            </a:r>
            <a:endParaRPr lang="pt-BR" dirty="0"/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pt-BR" dirty="0" smtClean="0"/>
              <a:t>quando </a:t>
            </a:r>
            <a:r>
              <a:rPr lang="pt-BR" dirty="0"/>
              <a:t>uma classe não pode antecipar qual o tipo de objeto precisa ser criado.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pt-BR" dirty="0" smtClean="0"/>
              <a:t>quando </a:t>
            </a:r>
            <a:r>
              <a:rPr lang="pt-BR" dirty="0"/>
              <a:t>uma classe quer que suas subclasses especifiquem os objetos a serem criados.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pt-BR" dirty="0" smtClean="0"/>
              <a:t>quando </a:t>
            </a:r>
            <a:r>
              <a:rPr lang="pt-BR" dirty="0"/>
              <a:t>classes delegam responsabilidade para um ou várias subclasses e você quer encontrar quais subclasses tem o conhecimento necessário para então delegar.</a:t>
            </a:r>
          </a:p>
          <a:p>
            <a:endParaRPr lang="pt-BR" dirty="0" smtClean="0"/>
          </a:p>
        </p:txBody>
      </p:sp>
    </p:spTree>
    <p:extLst>
      <p:ext uri="{BB962C8B-B14F-4D97-AF65-F5344CB8AC3E}">
        <p14:creationId xmlns:p14="http://schemas.microsoft.com/office/powerpoint/2010/main" val="109180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Singleton</a:t>
            </a:r>
            <a:r>
              <a:rPr lang="pt-BR" dirty="0" smtClean="0"/>
              <a:t> </a:t>
            </a:r>
            <a:r>
              <a:rPr lang="pt-BR" dirty="0" err="1" smtClean="0"/>
              <a:t>Pattern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Intenção</a:t>
            </a:r>
          </a:p>
          <a:p>
            <a:pPr lvl="1"/>
            <a:r>
              <a:rPr lang="pt-BR" dirty="0"/>
              <a:t>Se certificar que uma classe possua apenas uma </a:t>
            </a:r>
            <a:r>
              <a:rPr lang="pt-BR" dirty="0" smtClean="0"/>
              <a:t>instância </a:t>
            </a:r>
            <a:r>
              <a:rPr lang="pt-BR" dirty="0"/>
              <a:t>e prover um ponto global de acesso </a:t>
            </a:r>
            <a:r>
              <a:rPr lang="pt-BR" dirty="0" smtClean="0"/>
              <a:t>a ela.</a:t>
            </a:r>
          </a:p>
          <a:p>
            <a:pPr lvl="1"/>
            <a:endParaRPr lang="pt-BR" dirty="0" smtClean="0"/>
          </a:p>
        </p:txBody>
      </p:sp>
    </p:spTree>
    <p:extLst>
      <p:ext uri="{BB962C8B-B14F-4D97-AF65-F5344CB8AC3E}">
        <p14:creationId xmlns:p14="http://schemas.microsoft.com/office/powerpoint/2010/main" val="166759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Singleton</a:t>
            </a:r>
            <a:r>
              <a:rPr lang="pt-BR" dirty="0" smtClean="0"/>
              <a:t> </a:t>
            </a:r>
            <a:r>
              <a:rPr lang="pt-BR" dirty="0" err="1" smtClean="0"/>
              <a:t>Pattern</a:t>
            </a:r>
            <a:endParaRPr lang="pt-BR" dirty="0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772" y="2204864"/>
            <a:ext cx="5332867" cy="316835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74652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Singleton</a:t>
            </a:r>
            <a:r>
              <a:rPr lang="pt-BR" dirty="0" smtClean="0"/>
              <a:t> </a:t>
            </a:r>
            <a:r>
              <a:rPr lang="pt-BR" dirty="0" err="1" smtClean="0"/>
              <a:t>Pattern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pt-BR" dirty="0" smtClean="0"/>
              <a:t>Use </a:t>
            </a:r>
            <a:r>
              <a:rPr lang="pt-BR" dirty="0"/>
              <a:t>o </a:t>
            </a:r>
            <a:r>
              <a:rPr lang="pt-BR" i="1" dirty="0" err="1" smtClean="0"/>
              <a:t>Singleton</a:t>
            </a:r>
            <a:r>
              <a:rPr lang="pt-BR" i="1" dirty="0" smtClean="0"/>
              <a:t> </a:t>
            </a:r>
            <a:r>
              <a:rPr lang="pt-BR" i="1" dirty="0" err="1" smtClean="0"/>
              <a:t>Pattern</a:t>
            </a:r>
            <a:r>
              <a:rPr lang="pt-BR" dirty="0" smtClean="0"/>
              <a:t>: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pt-BR" dirty="0" smtClean="0"/>
              <a:t>quando deva </a:t>
            </a:r>
            <a:r>
              <a:rPr lang="pt-BR" dirty="0"/>
              <a:t>existir exatamente uma instância de uma classe, e essa deve ser </a:t>
            </a:r>
            <a:r>
              <a:rPr lang="pt-BR" dirty="0" smtClean="0"/>
              <a:t>acessível </a:t>
            </a:r>
            <a:r>
              <a:rPr lang="pt-BR" dirty="0"/>
              <a:t>a </a:t>
            </a:r>
            <a:r>
              <a:rPr lang="pt-BR" dirty="0" smtClean="0"/>
              <a:t>todos os </a:t>
            </a:r>
            <a:r>
              <a:rPr lang="pt-BR" dirty="0"/>
              <a:t>clientes através de um ponto de acesso conhecido.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pt-BR" dirty="0" smtClean="0"/>
              <a:t>quando </a:t>
            </a:r>
            <a:r>
              <a:rPr lang="pt-BR" dirty="0"/>
              <a:t>a instância única </a:t>
            </a:r>
            <a:r>
              <a:rPr lang="pt-BR" dirty="0" smtClean="0"/>
              <a:t>deva </a:t>
            </a:r>
            <a:r>
              <a:rPr lang="pt-BR" dirty="0"/>
              <a:t>ser </a:t>
            </a:r>
            <a:r>
              <a:rPr lang="pt-BR" dirty="0" smtClean="0"/>
              <a:t>estendida </a:t>
            </a:r>
            <a:r>
              <a:rPr lang="pt-BR" dirty="0"/>
              <a:t>por uma subclasse e os clientes </a:t>
            </a:r>
            <a:r>
              <a:rPr lang="pt-BR" dirty="0" smtClean="0"/>
              <a:t>devam </a:t>
            </a:r>
            <a:r>
              <a:rPr lang="pt-BR" dirty="0"/>
              <a:t>ter acesso a </a:t>
            </a:r>
            <a:r>
              <a:rPr lang="pt-BR" dirty="0" smtClean="0"/>
              <a:t>ela, </a:t>
            </a:r>
            <a:r>
              <a:rPr lang="pt-BR" dirty="0"/>
              <a:t>sem </a:t>
            </a:r>
            <a:r>
              <a:rPr lang="pt-BR" dirty="0" smtClean="0"/>
              <a:t>precisar alterar </a:t>
            </a:r>
            <a:r>
              <a:rPr lang="pt-BR" dirty="0"/>
              <a:t>seu código.</a:t>
            </a:r>
          </a:p>
        </p:txBody>
      </p:sp>
    </p:spTree>
    <p:extLst>
      <p:ext uri="{BB962C8B-B14F-4D97-AF65-F5344CB8AC3E}">
        <p14:creationId xmlns:p14="http://schemas.microsoft.com/office/powerpoint/2010/main" val="4140684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E no nosso dia a dia?</a:t>
            </a:r>
            <a:endParaRPr lang="pt-BR" dirty="0"/>
          </a:p>
        </p:txBody>
      </p:sp>
      <p:graphicFrame>
        <p:nvGraphicFramePr>
          <p:cNvPr id="4" name="Espaço Reservado para Conteúdo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47935858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66618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pt-BR" dirty="0"/>
          </a:p>
        </p:txBody>
      </p:sp>
      <p:graphicFrame>
        <p:nvGraphicFramePr>
          <p:cNvPr id="4" name="Espaço Reservado para Conteúdo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74089013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04216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Design Patterns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Boas </a:t>
            </a:r>
            <a:r>
              <a:rPr lang="en-US" dirty="0" err="1" smtClean="0"/>
              <a:t>práticas</a:t>
            </a:r>
            <a:r>
              <a:rPr lang="en-US" dirty="0"/>
              <a:t> </a:t>
            </a:r>
            <a:r>
              <a:rPr lang="en-US" dirty="0" smtClean="0"/>
              <a:t>para </a:t>
            </a:r>
            <a:r>
              <a:rPr lang="en-US" dirty="0" err="1" smtClean="0"/>
              <a:t>programação</a:t>
            </a:r>
            <a:r>
              <a:rPr lang="en-US" dirty="0" smtClean="0"/>
              <a:t> </a:t>
            </a:r>
            <a:r>
              <a:rPr lang="en-US" dirty="0" err="1" smtClean="0"/>
              <a:t>orientada</a:t>
            </a:r>
            <a:r>
              <a:rPr lang="en-US" dirty="0" smtClean="0"/>
              <a:t> a </a:t>
            </a:r>
            <a:r>
              <a:rPr lang="en-US" dirty="0" err="1" smtClean="0"/>
              <a:t>objetos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2891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Agenda</a:t>
            </a:r>
            <a:endParaRPr lang="pt-BR" dirty="0"/>
          </a:p>
        </p:txBody>
      </p:sp>
      <p:graphicFrame>
        <p:nvGraphicFramePr>
          <p:cNvPr id="4" name="Espaço Reservado para Conteúdo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90656375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73447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O que é “Design </a:t>
            </a:r>
            <a:r>
              <a:rPr lang="pt-BR" dirty="0" err="1" smtClean="0"/>
              <a:t>Pattern</a:t>
            </a:r>
            <a:r>
              <a:rPr lang="pt-BR" dirty="0" smtClean="0"/>
              <a:t>”?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pt-BR" dirty="0"/>
              <a:t>Definição:</a:t>
            </a:r>
          </a:p>
          <a:p>
            <a:pPr lvl="1"/>
            <a:r>
              <a:rPr lang="pt-BR" dirty="0"/>
              <a:t>“Padrão de Projeto de Software” descreve uma solução geral reutilizável para um problema recorrente no desenvolvimento de sistemas de software orientados a objetos.</a:t>
            </a:r>
          </a:p>
          <a:p>
            <a:endParaRPr lang="pt-BR" dirty="0"/>
          </a:p>
          <a:p>
            <a:r>
              <a:rPr lang="pt-BR" dirty="0"/>
              <a:t>Objetivo:</a:t>
            </a:r>
          </a:p>
          <a:p>
            <a:pPr lvl="1"/>
            <a:r>
              <a:rPr lang="pt-BR" dirty="0"/>
              <a:t>Facilitar a reutilização de soluções de desenho, ou seja, soluções na fase de projeto de </a:t>
            </a:r>
            <a:r>
              <a:rPr lang="pt-BR" i="1" dirty="0"/>
              <a:t>software</a:t>
            </a:r>
            <a:r>
              <a:rPr lang="pt-BR" dirty="0"/>
              <a:t>;</a:t>
            </a:r>
          </a:p>
          <a:p>
            <a:pPr lvl="1"/>
            <a:r>
              <a:rPr lang="pt-BR" dirty="0"/>
              <a:t>Estabelecer um vocabulário comum de desenho, facilitando comunicação, documentação e aprendizado dos sistemas de </a:t>
            </a:r>
            <a:r>
              <a:rPr lang="pt-BR" i="1" dirty="0"/>
              <a:t>software</a:t>
            </a:r>
            <a:r>
              <a:rPr lang="pt-BR" dirty="0"/>
              <a:t>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11195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Decorator</a:t>
            </a:r>
            <a:r>
              <a:rPr lang="pt-BR" dirty="0" smtClean="0"/>
              <a:t> </a:t>
            </a:r>
            <a:r>
              <a:rPr lang="pt-BR" dirty="0" err="1" smtClean="0"/>
              <a:t>Pattern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Intenção</a:t>
            </a:r>
          </a:p>
          <a:p>
            <a:pPr lvl="1"/>
            <a:r>
              <a:rPr lang="pt-BR" dirty="0"/>
              <a:t>Adicionar responsabilidades a um objeto dinamicamente. </a:t>
            </a:r>
            <a:r>
              <a:rPr lang="pt-BR" i="1" dirty="0" err="1" smtClean="0"/>
              <a:t>Decorators</a:t>
            </a:r>
            <a:r>
              <a:rPr lang="pt-BR" dirty="0" smtClean="0"/>
              <a:t> </a:t>
            </a:r>
            <a:r>
              <a:rPr lang="pt-BR" dirty="0"/>
              <a:t>fornecem uma alternativa flexível para </a:t>
            </a:r>
            <a:r>
              <a:rPr lang="pt-BR" dirty="0" smtClean="0"/>
              <a:t>adicionar </a:t>
            </a:r>
            <a:r>
              <a:rPr lang="pt-BR" dirty="0"/>
              <a:t>subclasses para </a:t>
            </a:r>
            <a:r>
              <a:rPr lang="pt-BR" dirty="0" smtClean="0"/>
              <a:t>estender </a:t>
            </a:r>
            <a:r>
              <a:rPr lang="pt-BR" dirty="0"/>
              <a:t>funcionalidades.</a:t>
            </a:r>
            <a:endParaRPr lang="pt-BR" dirty="0" smtClean="0"/>
          </a:p>
          <a:p>
            <a:pPr lvl="1"/>
            <a:endParaRPr lang="pt-BR" dirty="0" smtClean="0"/>
          </a:p>
        </p:txBody>
      </p:sp>
    </p:spTree>
    <p:extLst>
      <p:ext uri="{BB962C8B-B14F-4D97-AF65-F5344CB8AC3E}">
        <p14:creationId xmlns:p14="http://schemas.microsoft.com/office/powerpoint/2010/main" val="4080088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Decorator</a:t>
            </a:r>
            <a:r>
              <a:rPr lang="pt-BR" dirty="0" smtClean="0"/>
              <a:t> </a:t>
            </a:r>
            <a:r>
              <a:rPr lang="pt-BR" dirty="0" err="1" smtClean="0"/>
              <a:t>Pattern</a:t>
            </a:r>
            <a:endParaRPr lang="pt-BR" dirty="0"/>
          </a:p>
        </p:txBody>
      </p:sp>
      <p:pic>
        <p:nvPicPr>
          <p:cNvPr id="5" name="Espaço Reservado para Conteúdo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1490225"/>
            <a:ext cx="6085294" cy="489110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50368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Decorator</a:t>
            </a:r>
            <a:r>
              <a:rPr lang="pt-BR" dirty="0" smtClean="0"/>
              <a:t> </a:t>
            </a:r>
            <a:r>
              <a:rPr lang="pt-BR" dirty="0" err="1" smtClean="0"/>
              <a:t>Pattern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pt-BR" dirty="0" smtClean="0"/>
              <a:t>Use </a:t>
            </a:r>
            <a:r>
              <a:rPr lang="pt-BR" dirty="0"/>
              <a:t>o </a:t>
            </a:r>
            <a:r>
              <a:rPr lang="pt-BR" i="1" dirty="0" err="1" smtClean="0"/>
              <a:t>Decorator</a:t>
            </a:r>
            <a:r>
              <a:rPr lang="pt-BR" i="1" dirty="0" smtClean="0"/>
              <a:t> </a:t>
            </a:r>
            <a:r>
              <a:rPr lang="pt-BR" i="1" dirty="0" err="1" smtClean="0"/>
              <a:t>Pattern</a:t>
            </a:r>
            <a:r>
              <a:rPr lang="pt-BR" dirty="0" smtClean="0"/>
              <a:t>: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pt-BR" dirty="0" smtClean="0"/>
              <a:t>para adicionar </a:t>
            </a:r>
            <a:r>
              <a:rPr lang="pt-BR" dirty="0"/>
              <a:t>responsabilidades para um objeto dinamicamente e de forma transparente, ou seja, sem afetar outros objetos.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pt-BR" dirty="0" smtClean="0"/>
              <a:t>para </a:t>
            </a:r>
            <a:r>
              <a:rPr lang="pt-BR" dirty="0"/>
              <a:t>responsabilidades que podem ser retiradas</a:t>
            </a:r>
            <a:r>
              <a:rPr lang="pt-BR" dirty="0" smtClean="0"/>
              <a:t>.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pt-BR" dirty="0" smtClean="0"/>
              <a:t>quando estender por herança é impraticável.</a:t>
            </a:r>
            <a:endParaRPr lang="pt-BR" dirty="0"/>
          </a:p>
          <a:p>
            <a:pPr>
              <a:spcAft>
                <a:spcPts val="600"/>
              </a:spcAft>
            </a:pPr>
            <a:endParaRPr lang="pt-BR" dirty="0" smtClean="0"/>
          </a:p>
        </p:txBody>
      </p:sp>
    </p:spTree>
    <p:extLst>
      <p:ext uri="{BB962C8B-B14F-4D97-AF65-F5344CB8AC3E}">
        <p14:creationId xmlns:p14="http://schemas.microsoft.com/office/powerpoint/2010/main" val="3795073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Strategy</a:t>
            </a:r>
            <a:r>
              <a:rPr lang="pt-BR" dirty="0" smtClean="0"/>
              <a:t> </a:t>
            </a:r>
            <a:r>
              <a:rPr lang="pt-BR" dirty="0" err="1" smtClean="0"/>
              <a:t>Pattern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Intenção</a:t>
            </a:r>
          </a:p>
          <a:p>
            <a:pPr lvl="1"/>
            <a:r>
              <a:rPr lang="pt-BR" dirty="0"/>
              <a:t>Define uma </a:t>
            </a:r>
            <a:r>
              <a:rPr lang="pt-BR" dirty="0" smtClean="0"/>
              <a:t>família </a:t>
            </a:r>
            <a:r>
              <a:rPr lang="pt-BR" dirty="0"/>
              <a:t>de </a:t>
            </a:r>
            <a:r>
              <a:rPr lang="pt-BR" dirty="0" smtClean="0"/>
              <a:t>algoritmos, </a:t>
            </a:r>
            <a:r>
              <a:rPr lang="pt-BR" dirty="0"/>
              <a:t>encapsula cada um e os faz trocáveis. </a:t>
            </a:r>
            <a:r>
              <a:rPr lang="pt-BR" i="1" dirty="0" err="1"/>
              <a:t>Strategy</a:t>
            </a:r>
            <a:r>
              <a:rPr lang="pt-BR" dirty="0"/>
              <a:t> permite </a:t>
            </a:r>
            <a:r>
              <a:rPr lang="pt-BR" dirty="0" smtClean="0"/>
              <a:t>algoritmos </a:t>
            </a:r>
            <a:r>
              <a:rPr lang="pt-BR" dirty="0"/>
              <a:t>variar independentemente dos clientes que o utilizam</a:t>
            </a:r>
            <a:r>
              <a:rPr lang="pt-BR" dirty="0" smtClean="0"/>
              <a:t>.</a:t>
            </a:r>
          </a:p>
          <a:p>
            <a:pPr lvl="1"/>
            <a:endParaRPr lang="pt-BR" dirty="0" smtClean="0"/>
          </a:p>
        </p:txBody>
      </p:sp>
    </p:spTree>
    <p:extLst>
      <p:ext uri="{BB962C8B-B14F-4D97-AF65-F5344CB8AC3E}">
        <p14:creationId xmlns:p14="http://schemas.microsoft.com/office/powerpoint/2010/main" val="1474882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Strategy</a:t>
            </a:r>
            <a:r>
              <a:rPr lang="pt-BR" dirty="0" smtClean="0"/>
              <a:t> </a:t>
            </a:r>
            <a:r>
              <a:rPr lang="pt-BR" dirty="0" err="1" smtClean="0"/>
              <a:t>Pattern</a:t>
            </a:r>
            <a:endParaRPr lang="pt-BR" dirty="0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1" y="2036516"/>
            <a:ext cx="8160727" cy="369673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40487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Strategy</a:t>
            </a:r>
            <a:r>
              <a:rPr lang="pt-BR" dirty="0" smtClean="0"/>
              <a:t> </a:t>
            </a:r>
            <a:r>
              <a:rPr lang="pt-BR" dirty="0" err="1" smtClean="0"/>
              <a:t>Pattern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pt-BR" dirty="0" smtClean="0"/>
              <a:t>Use </a:t>
            </a:r>
            <a:r>
              <a:rPr lang="pt-BR" dirty="0"/>
              <a:t>o </a:t>
            </a:r>
            <a:r>
              <a:rPr lang="pt-BR" i="1" dirty="0" err="1" smtClean="0"/>
              <a:t>Strategy</a:t>
            </a:r>
            <a:r>
              <a:rPr lang="pt-BR" i="1" dirty="0" smtClean="0"/>
              <a:t> </a:t>
            </a:r>
            <a:r>
              <a:rPr lang="pt-BR" i="1" dirty="0" err="1" smtClean="0"/>
              <a:t>Pattern</a:t>
            </a:r>
            <a:r>
              <a:rPr lang="pt-BR" dirty="0" smtClean="0"/>
              <a:t>: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pt-BR" dirty="0"/>
              <a:t>quando várias classes relacionadas diferem apenas em seus comportamentos</a:t>
            </a:r>
            <a:r>
              <a:rPr lang="pt-BR" dirty="0" smtClean="0"/>
              <a:t>.</a:t>
            </a:r>
            <a:endParaRPr lang="pt-BR" dirty="0"/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pt-BR" dirty="0" smtClean="0"/>
              <a:t>quando </a:t>
            </a:r>
            <a:r>
              <a:rPr lang="pt-BR" dirty="0"/>
              <a:t>você precisa diferentes variantes de um </a:t>
            </a:r>
            <a:r>
              <a:rPr lang="pt-BR" dirty="0" smtClean="0"/>
              <a:t>algoritmo. </a:t>
            </a:r>
            <a:r>
              <a:rPr lang="pt-BR" dirty="0"/>
              <a:t>Por exemplo, você pode definir </a:t>
            </a:r>
            <a:r>
              <a:rPr lang="pt-BR" dirty="0" smtClean="0"/>
              <a:t>algoritmos </a:t>
            </a:r>
            <a:r>
              <a:rPr lang="pt-BR" dirty="0"/>
              <a:t>de venda diferentes para seguimentos diferentes. </a:t>
            </a:r>
            <a:r>
              <a:rPr lang="pt-BR" i="1" dirty="0" err="1" smtClean="0"/>
              <a:t>Strategies</a:t>
            </a:r>
            <a:r>
              <a:rPr lang="pt-BR" dirty="0" smtClean="0"/>
              <a:t> </a:t>
            </a:r>
            <a:r>
              <a:rPr lang="pt-BR" dirty="0"/>
              <a:t>podem ser usados quando essas diferenças são implementadas como uma hierarquia de classes de </a:t>
            </a:r>
            <a:r>
              <a:rPr lang="pt-BR" dirty="0" smtClean="0"/>
              <a:t>algoritmos. </a:t>
            </a:r>
            <a:endParaRPr lang="pt-BR" dirty="0"/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pt-BR" dirty="0" smtClean="0"/>
              <a:t>quando </a:t>
            </a:r>
            <a:r>
              <a:rPr lang="pt-BR" dirty="0"/>
              <a:t>um </a:t>
            </a:r>
            <a:r>
              <a:rPr lang="pt-BR" dirty="0" smtClean="0"/>
              <a:t>algoritmo usa </a:t>
            </a:r>
            <a:r>
              <a:rPr lang="pt-BR" dirty="0"/>
              <a:t>dados que clientes não querem saber. Use </a:t>
            </a:r>
            <a:r>
              <a:rPr lang="pt-BR" i="1" dirty="0" err="1" smtClean="0"/>
              <a:t>Strategy</a:t>
            </a:r>
            <a:r>
              <a:rPr lang="pt-BR" i="1" dirty="0" smtClean="0"/>
              <a:t> </a:t>
            </a:r>
            <a:r>
              <a:rPr lang="pt-BR" i="1" dirty="0" err="1" smtClean="0"/>
              <a:t>Pattern</a:t>
            </a:r>
            <a:r>
              <a:rPr lang="pt-BR" dirty="0" smtClean="0"/>
              <a:t> </a:t>
            </a:r>
            <a:r>
              <a:rPr lang="pt-BR" dirty="0"/>
              <a:t>para evitar gerar </a:t>
            </a:r>
            <a:r>
              <a:rPr lang="pt-BR" dirty="0" smtClean="0"/>
              <a:t>algoritmos </a:t>
            </a:r>
            <a:r>
              <a:rPr lang="pt-BR" dirty="0"/>
              <a:t>complexos para atender estruturas de dados específicas. 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pt-BR" dirty="0" smtClean="0"/>
              <a:t>quando </a:t>
            </a:r>
            <a:r>
              <a:rPr lang="pt-BR" dirty="0"/>
              <a:t>uma classe define muitos comportamentos, e esses são executados seguindo várias condições de operação. No lugar de manter várias condições, mova os </a:t>
            </a:r>
            <a:r>
              <a:rPr lang="pt-BR" dirty="0" smtClean="0"/>
              <a:t>algoritmos </a:t>
            </a:r>
            <a:r>
              <a:rPr lang="pt-BR" dirty="0"/>
              <a:t>para suas </a:t>
            </a:r>
            <a:r>
              <a:rPr lang="pt-BR" dirty="0" smtClean="0"/>
              <a:t>próprias "</a:t>
            </a:r>
            <a:r>
              <a:rPr lang="pt-BR" i="1" dirty="0" err="1" smtClean="0"/>
              <a:t>Strategy</a:t>
            </a:r>
            <a:r>
              <a:rPr lang="pt-BR" i="1" dirty="0" smtClean="0"/>
              <a:t> </a:t>
            </a:r>
            <a:r>
              <a:rPr lang="pt-BR" i="1" dirty="0"/>
              <a:t>classes</a:t>
            </a:r>
            <a:r>
              <a:rPr lang="pt-BR" dirty="0"/>
              <a:t>".</a:t>
            </a:r>
          </a:p>
          <a:p>
            <a:pPr>
              <a:spcAft>
                <a:spcPts val="600"/>
              </a:spcAft>
            </a:pPr>
            <a:endParaRPr lang="pt-BR" dirty="0" smtClean="0"/>
          </a:p>
        </p:txBody>
      </p:sp>
    </p:spTree>
    <p:extLst>
      <p:ext uri="{BB962C8B-B14F-4D97-AF65-F5344CB8AC3E}">
        <p14:creationId xmlns:p14="http://schemas.microsoft.com/office/powerpoint/2010/main" val="1884957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Template</a:t>
            </a:r>
            <a:r>
              <a:rPr lang="pt-BR" dirty="0" smtClean="0"/>
              <a:t> </a:t>
            </a:r>
            <a:r>
              <a:rPr lang="pt-BR" dirty="0" err="1" smtClean="0"/>
              <a:t>Method</a:t>
            </a:r>
            <a:r>
              <a:rPr lang="pt-BR" dirty="0" smtClean="0"/>
              <a:t> </a:t>
            </a:r>
            <a:r>
              <a:rPr lang="pt-BR" dirty="0" err="1" smtClean="0"/>
              <a:t>Pattern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Intenção</a:t>
            </a:r>
          </a:p>
          <a:p>
            <a:pPr lvl="1"/>
            <a:r>
              <a:rPr lang="pt-BR" dirty="0"/>
              <a:t>Define a sequência de passos de um algoritmo para suas </a:t>
            </a:r>
            <a:r>
              <a:rPr lang="pt-BR" dirty="0" smtClean="0"/>
              <a:t>subclasses. </a:t>
            </a:r>
            <a:r>
              <a:rPr lang="pt-BR" i="1" dirty="0" err="1" smtClean="0"/>
              <a:t>Template</a:t>
            </a:r>
            <a:r>
              <a:rPr lang="pt-BR" i="1" dirty="0" smtClean="0"/>
              <a:t> </a:t>
            </a:r>
            <a:r>
              <a:rPr lang="pt-BR" i="1" dirty="0" err="1" smtClean="0"/>
              <a:t>Method</a:t>
            </a:r>
            <a:r>
              <a:rPr lang="pt-BR" dirty="0" smtClean="0"/>
              <a:t> permite que as subclasses refinem </a:t>
            </a:r>
            <a:r>
              <a:rPr lang="pt-BR" dirty="0"/>
              <a:t>certos passos sem mudar a estrutura do algoritmo.</a:t>
            </a:r>
            <a:endParaRPr lang="pt-BR" dirty="0" smtClean="0"/>
          </a:p>
        </p:txBody>
      </p:sp>
    </p:spTree>
    <p:extLst>
      <p:ext uri="{BB962C8B-B14F-4D97-AF65-F5344CB8AC3E}">
        <p14:creationId xmlns:p14="http://schemas.microsoft.com/office/powerpoint/2010/main" val="1987224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Template</a:t>
            </a:r>
            <a:r>
              <a:rPr lang="pt-BR" dirty="0" smtClean="0"/>
              <a:t> </a:t>
            </a:r>
            <a:r>
              <a:rPr lang="pt-BR" dirty="0" err="1" smtClean="0"/>
              <a:t>Method</a:t>
            </a:r>
            <a:r>
              <a:rPr lang="pt-BR" dirty="0" smtClean="0"/>
              <a:t> </a:t>
            </a:r>
            <a:r>
              <a:rPr lang="pt-BR" dirty="0" err="1" smtClean="0"/>
              <a:t>Pattern</a:t>
            </a:r>
            <a:endParaRPr lang="pt-BR" dirty="0"/>
          </a:p>
        </p:txBody>
      </p:sp>
      <p:pic>
        <p:nvPicPr>
          <p:cNvPr id="5" name="Espaço Reservado para Conteúdo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660" y="1628800"/>
            <a:ext cx="6764108" cy="44291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15830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Template</a:t>
            </a:r>
            <a:r>
              <a:rPr lang="pt-BR" dirty="0" smtClean="0"/>
              <a:t> </a:t>
            </a:r>
            <a:r>
              <a:rPr lang="pt-BR" dirty="0" err="1" smtClean="0"/>
              <a:t>Method</a:t>
            </a:r>
            <a:r>
              <a:rPr lang="pt-BR" dirty="0" smtClean="0"/>
              <a:t> </a:t>
            </a:r>
            <a:r>
              <a:rPr lang="pt-BR" dirty="0" err="1" smtClean="0"/>
              <a:t>Pattern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pt-BR" dirty="0" smtClean="0"/>
              <a:t>Use </a:t>
            </a:r>
            <a:r>
              <a:rPr lang="pt-BR" dirty="0"/>
              <a:t>o </a:t>
            </a:r>
            <a:r>
              <a:rPr lang="pt-BR" i="1" dirty="0" err="1" smtClean="0"/>
              <a:t>Template</a:t>
            </a:r>
            <a:r>
              <a:rPr lang="pt-BR" i="1" dirty="0" smtClean="0"/>
              <a:t> </a:t>
            </a:r>
            <a:r>
              <a:rPr lang="pt-BR" i="1" dirty="0" err="1" smtClean="0"/>
              <a:t>Method</a:t>
            </a:r>
            <a:r>
              <a:rPr lang="pt-BR" i="1" dirty="0" smtClean="0"/>
              <a:t> </a:t>
            </a:r>
            <a:r>
              <a:rPr lang="pt-BR" i="1" dirty="0" err="1" smtClean="0"/>
              <a:t>Pattern</a:t>
            </a:r>
            <a:r>
              <a:rPr lang="pt-BR" dirty="0" smtClean="0"/>
              <a:t>: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pt-BR" dirty="0"/>
              <a:t>para </a:t>
            </a:r>
            <a:r>
              <a:rPr lang="pt-BR" dirty="0" smtClean="0"/>
              <a:t>implementar </a:t>
            </a:r>
            <a:r>
              <a:rPr lang="pt-BR" dirty="0"/>
              <a:t>uma única vez partes de um algoritmo que nunca variam, e deixar para subclasses a implementação dos comportamentos que variam.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pt-BR" dirty="0"/>
              <a:t>quando comportamentos comuns das subclasses devam ser produzidas e localizadas em uma classe comum, evitando duplicação de código ("</a:t>
            </a:r>
            <a:r>
              <a:rPr lang="pt-BR" dirty="0" err="1"/>
              <a:t>refactoring</a:t>
            </a:r>
            <a:r>
              <a:rPr lang="pt-BR" dirty="0"/>
              <a:t> </a:t>
            </a:r>
            <a:r>
              <a:rPr lang="pt-BR" dirty="0" err="1"/>
              <a:t>to</a:t>
            </a:r>
            <a:r>
              <a:rPr lang="pt-BR" dirty="0"/>
              <a:t> generalize").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pt-BR" dirty="0"/>
              <a:t>para controlar </a:t>
            </a:r>
            <a:r>
              <a:rPr lang="pt-BR" dirty="0" smtClean="0"/>
              <a:t>extensões </a:t>
            </a:r>
            <a:r>
              <a:rPr lang="pt-BR" dirty="0"/>
              <a:t>de subclasses. </a:t>
            </a:r>
            <a:r>
              <a:rPr lang="pt-BR" dirty="0" smtClean="0"/>
              <a:t>Você </a:t>
            </a:r>
            <a:r>
              <a:rPr lang="pt-BR" dirty="0"/>
              <a:t>pode definir um </a:t>
            </a:r>
            <a:r>
              <a:rPr lang="pt-BR" i="1" dirty="0" err="1"/>
              <a:t>Template</a:t>
            </a:r>
            <a:r>
              <a:rPr lang="pt-BR" i="1" dirty="0"/>
              <a:t> </a:t>
            </a:r>
            <a:r>
              <a:rPr lang="pt-BR" i="1" dirty="0" err="1"/>
              <a:t>Method</a:t>
            </a:r>
            <a:r>
              <a:rPr lang="pt-BR" dirty="0"/>
              <a:t> que chama uma "operação gancho" (</a:t>
            </a:r>
            <a:r>
              <a:rPr lang="pt-BR" i="1" dirty="0" err="1"/>
              <a:t>hook</a:t>
            </a:r>
            <a:r>
              <a:rPr lang="pt-BR" i="1" dirty="0"/>
              <a:t> </a:t>
            </a:r>
            <a:r>
              <a:rPr lang="pt-BR" i="1" dirty="0" err="1"/>
              <a:t>operation</a:t>
            </a:r>
            <a:r>
              <a:rPr lang="pt-BR" dirty="0"/>
              <a:t>) em pontos específicos, controlando os pontos de extensão.</a:t>
            </a:r>
          </a:p>
        </p:txBody>
      </p:sp>
    </p:spTree>
    <p:extLst>
      <p:ext uri="{BB962C8B-B14F-4D97-AF65-F5344CB8AC3E}">
        <p14:creationId xmlns:p14="http://schemas.microsoft.com/office/powerpoint/2010/main" val="2383935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E no nosso dia a dia?</a:t>
            </a:r>
            <a:endParaRPr lang="pt-BR" dirty="0"/>
          </a:p>
        </p:txBody>
      </p:sp>
      <p:graphicFrame>
        <p:nvGraphicFramePr>
          <p:cNvPr id="4" name="Espaço Reservado para Conteúdo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3219659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86216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História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1977 </a:t>
            </a:r>
            <a:r>
              <a:rPr lang="pt-BR" dirty="0"/>
              <a:t>e 1979</a:t>
            </a:r>
          </a:p>
          <a:p>
            <a:pPr lvl="1"/>
            <a:r>
              <a:rPr lang="pt-BR" dirty="0" smtClean="0"/>
              <a:t>Christopher </a:t>
            </a:r>
            <a:r>
              <a:rPr lang="pt-BR" dirty="0"/>
              <a:t>Alexander lança dois livros estabelecendo o que um padrão deve conter</a:t>
            </a:r>
            <a:r>
              <a:rPr lang="pt-BR" dirty="0" smtClean="0"/>
              <a:t>.</a:t>
            </a:r>
          </a:p>
          <a:p>
            <a:pPr lvl="1"/>
            <a:endParaRPr lang="pt-BR" dirty="0"/>
          </a:p>
          <a:p>
            <a:r>
              <a:rPr lang="pt-BR" dirty="0" smtClean="0"/>
              <a:t>1987</a:t>
            </a:r>
            <a:endParaRPr lang="pt-BR" dirty="0"/>
          </a:p>
          <a:p>
            <a:pPr lvl="1"/>
            <a:r>
              <a:rPr lang="pt-BR" dirty="0" smtClean="0"/>
              <a:t>Kent </a:t>
            </a:r>
            <a:r>
              <a:rPr lang="pt-BR" dirty="0"/>
              <a:t>Beck e Ward Cunningham propuseram os primeiros padrões de projeto para área da ciência da computação em </a:t>
            </a:r>
            <a:r>
              <a:rPr lang="pt-BR" dirty="0" err="1" smtClean="0"/>
              <a:t>Smalltalk</a:t>
            </a:r>
            <a:r>
              <a:rPr lang="pt-BR" dirty="0" smtClean="0"/>
              <a:t>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19758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pt-BR" dirty="0"/>
          </a:p>
        </p:txBody>
      </p:sp>
      <p:graphicFrame>
        <p:nvGraphicFramePr>
          <p:cNvPr id="4" name="Espaço Reservado para Conteúdo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67955341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60422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Design Patterns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Boas </a:t>
            </a:r>
            <a:r>
              <a:rPr lang="en-US" dirty="0" err="1" smtClean="0"/>
              <a:t>práticas</a:t>
            </a:r>
            <a:r>
              <a:rPr lang="en-US" dirty="0"/>
              <a:t> </a:t>
            </a:r>
            <a:r>
              <a:rPr lang="en-US" dirty="0" smtClean="0"/>
              <a:t>para </a:t>
            </a:r>
            <a:r>
              <a:rPr lang="en-US" dirty="0" err="1" smtClean="0"/>
              <a:t>programação</a:t>
            </a:r>
            <a:r>
              <a:rPr lang="en-US" dirty="0" smtClean="0"/>
              <a:t> </a:t>
            </a:r>
            <a:r>
              <a:rPr lang="en-US" dirty="0" err="1" smtClean="0"/>
              <a:t>orientada</a:t>
            </a:r>
            <a:r>
              <a:rPr lang="en-US" dirty="0" smtClean="0"/>
              <a:t> a </a:t>
            </a:r>
            <a:r>
              <a:rPr lang="en-US" dirty="0" err="1" smtClean="0"/>
              <a:t>objetos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6383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Agenda</a:t>
            </a:r>
            <a:endParaRPr lang="pt-BR" dirty="0"/>
          </a:p>
        </p:txBody>
      </p:sp>
      <p:graphicFrame>
        <p:nvGraphicFramePr>
          <p:cNvPr id="4" name="Espaço Reservado para Conteúdo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57796981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49198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Observer</a:t>
            </a:r>
            <a:r>
              <a:rPr lang="pt-BR" dirty="0" smtClean="0"/>
              <a:t> </a:t>
            </a:r>
            <a:r>
              <a:rPr lang="pt-BR" dirty="0" err="1" smtClean="0"/>
              <a:t>Pattern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Intenção</a:t>
            </a:r>
          </a:p>
          <a:p>
            <a:pPr lvl="1"/>
            <a:r>
              <a:rPr lang="pt-BR" dirty="0"/>
              <a:t>Definir dependência "um para vários" entre objetos. Assim, quando mudar o estado de um objeto, todas as dependências serão notificadas e atualizadas automaticamente.</a:t>
            </a:r>
            <a:endParaRPr lang="pt-BR" dirty="0" smtClean="0"/>
          </a:p>
        </p:txBody>
      </p:sp>
    </p:spTree>
    <p:extLst>
      <p:ext uri="{BB962C8B-B14F-4D97-AF65-F5344CB8AC3E}">
        <p14:creationId xmlns:p14="http://schemas.microsoft.com/office/powerpoint/2010/main" val="1129147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Observer</a:t>
            </a:r>
            <a:r>
              <a:rPr lang="pt-BR" dirty="0" smtClean="0"/>
              <a:t> </a:t>
            </a:r>
            <a:r>
              <a:rPr lang="pt-BR" dirty="0" err="1" smtClean="0"/>
              <a:t>Pattern</a:t>
            </a:r>
            <a:endParaRPr lang="pt-BR" dirty="0"/>
          </a:p>
        </p:txBody>
      </p:sp>
      <p:pic>
        <p:nvPicPr>
          <p:cNvPr id="5" name="Espaço Reservado para Conteúdo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1591626"/>
            <a:ext cx="5944383" cy="457367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01253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Observer</a:t>
            </a:r>
            <a:r>
              <a:rPr lang="pt-BR" dirty="0" smtClean="0"/>
              <a:t> </a:t>
            </a:r>
            <a:r>
              <a:rPr lang="pt-BR" dirty="0" err="1" smtClean="0"/>
              <a:t>Pattern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pt-BR" dirty="0" smtClean="0"/>
              <a:t>Use </a:t>
            </a:r>
            <a:r>
              <a:rPr lang="pt-BR" dirty="0"/>
              <a:t>o </a:t>
            </a:r>
            <a:r>
              <a:rPr lang="pt-BR" i="1" dirty="0" err="1" smtClean="0"/>
              <a:t>Observer</a:t>
            </a:r>
            <a:r>
              <a:rPr lang="pt-BR" i="1" dirty="0" smtClean="0"/>
              <a:t> </a:t>
            </a:r>
            <a:r>
              <a:rPr lang="pt-BR" i="1" dirty="0" err="1" smtClean="0"/>
              <a:t>Pattern</a:t>
            </a:r>
            <a:r>
              <a:rPr lang="pt-BR" dirty="0" smtClean="0"/>
              <a:t>: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pt-BR" dirty="0"/>
              <a:t>Quando uma abstração tiver dois aspectos, um dependendo do outro. Encapsulando esses aspectos em objetos distintos, você </a:t>
            </a:r>
            <a:r>
              <a:rPr lang="pt-BR" dirty="0" smtClean="0"/>
              <a:t>poderá </a:t>
            </a:r>
            <a:r>
              <a:rPr lang="pt-BR" dirty="0"/>
              <a:t>mudá-los e reusá-los de forma independente.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pt-BR" dirty="0"/>
              <a:t>Quando uma alteração de um objeto exigir mudar outros, e você não sabe quantos outros precisam ser alterados.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pt-BR" dirty="0"/>
              <a:t>Quando um objeto precisa notificar outros objetos sem precisar conhecê-los. Em outras palavras, evitar o "alto acoplamento".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44445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State</a:t>
            </a:r>
            <a:r>
              <a:rPr lang="pt-BR" dirty="0" smtClean="0"/>
              <a:t> </a:t>
            </a:r>
            <a:r>
              <a:rPr lang="pt-BR" dirty="0" err="1" smtClean="0"/>
              <a:t>Pattern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Intenção</a:t>
            </a:r>
          </a:p>
          <a:p>
            <a:pPr lvl="1"/>
            <a:r>
              <a:rPr lang="pt-BR" dirty="0"/>
              <a:t>Permitir um objeto alterar seu comportamento quando seu estado interno mudar.</a:t>
            </a:r>
            <a:endParaRPr lang="pt-BR" dirty="0" smtClean="0"/>
          </a:p>
        </p:txBody>
      </p:sp>
    </p:spTree>
    <p:extLst>
      <p:ext uri="{BB962C8B-B14F-4D97-AF65-F5344CB8AC3E}">
        <p14:creationId xmlns:p14="http://schemas.microsoft.com/office/powerpoint/2010/main" val="496479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State</a:t>
            </a:r>
            <a:r>
              <a:rPr lang="pt-BR" dirty="0" smtClean="0"/>
              <a:t> </a:t>
            </a:r>
            <a:r>
              <a:rPr lang="pt-BR" dirty="0" err="1" smtClean="0"/>
              <a:t>Pattern</a:t>
            </a:r>
            <a:endParaRPr lang="pt-BR" dirty="0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501" y="1988840"/>
            <a:ext cx="7995888" cy="374441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85700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Sistema de Locação</a:t>
            </a:r>
            <a:endParaRPr lang="pt-BR" dirty="0"/>
          </a:p>
        </p:txBody>
      </p:sp>
      <p:pic>
        <p:nvPicPr>
          <p:cNvPr id="5" name="Espaço Reservado para Conteúdo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785" y="1600200"/>
            <a:ext cx="7620430" cy="452596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57410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State</a:t>
            </a:r>
            <a:r>
              <a:rPr lang="pt-BR" dirty="0" smtClean="0"/>
              <a:t> </a:t>
            </a:r>
            <a:r>
              <a:rPr lang="pt-BR" dirty="0" err="1" smtClean="0"/>
              <a:t>Pattern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pt-BR" dirty="0" smtClean="0"/>
              <a:t>Use </a:t>
            </a:r>
            <a:r>
              <a:rPr lang="pt-BR" dirty="0"/>
              <a:t>o </a:t>
            </a:r>
            <a:r>
              <a:rPr lang="pt-BR" i="1" dirty="0" err="1" smtClean="0"/>
              <a:t>State</a:t>
            </a:r>
            <a:r>
              <a:rPr lang="pt-BR" i="1" dirty="0" smtClean="0"/>
              <a:t> </a:t>
            </a:r>
            <a:r>
              <a:rPr lang="pt-BR" i="1" dirty="0" err="1" smtClean="0"/>
              <a:t>Pattern</a:t>
            </a:r>
            <a:r>
              <a:rPr lang="pt-BR" dirty="0" smtClean="0"/>
              <a:t>: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pt-BR" dirty="0" smtClean="0"/>
              <a:t>Quando o comportamento </a:t>
            </a:r>
            <a:r>
              <a:rPr lang="pt-BR" dirty="0"/>
              <a:t>do objeto </a:t>
            </a:r>
            <a:r>
              <a:rPr lang="pt-BR" dirty="0" smtClean="0"/>
              <a:t>depende </a:t>
            </a:r>
            <a:r>
              <a:rPr lang="pt-BR" dirty="0"/>
              <a:t>do seu estado, e </a:t>
            </a:r>
            <a:r>
              <a:rPr lang="pt-BR" dirty="0" smtClean="0"/>
              <a:t>deva </a:t>
            </a:r>
            <a:r>
              <a:rPr lang="pt-BR" dirty="0"/>
              <a:t>mudar sempre que o estado </a:t>
            </a:r>
            <a:r>
              <a:rPr lang="pt-BR" dirty="0" smtClean="0"/>
              <a:t>também mudar</a:t>
            </a:r>
            <a:r>
              <a:rPr lang="pt-BR" dirty="0"/>
              <a:t>.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pt-BR" dirty="0"/>
              <a:t>Quando as operações </a:t>
            </a:r>
            <a:r>
              <a:rPr lang="pt-BR" dirty="0" smtClean="0"/>
              <a:t>passarem a </a:t>
            </a:r>
            <a:r>
              <a:rPr lang="pt-BR" dirty="0"/>
              <a:t>ficar grandes e com várias partes dentro de condições que avaliam o estado do objeto. </a:t>
            </a:r>
            <a:r>
              <a:rPr lang="pt-BR" i="1" dirty="0" err="1"/>
              <a:t>State</a:t>
            </a:r>
            <a:r>
              <a:rPr lang="pt-BR" i="1" dirty="0"/>
              <a:t> </a:t>
            </a:r>
            <a:r>
              <a:rPr lang="pt-BR" i="1" dirty="0" err="1"/>
              <a:t>Pattern</a:t>
            </a:r>
            <a:r>
              <a:rPr lang="pt-BR" dirty="0"/>
              <a:t> coloca cada parte dessas numa classe, permitindo você tratar o estado do objeto como um objeto em si, com suas próprias particularidades.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6116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Gang of Four (</a:t>
            </a:r>
            <a:r>
              <a:rPr lang="en-US" dirty="0" err="1" smtClean="0"/>
              <a:t>GoF</a:t>
            </a:r>
            <a:r>
              <a:rPr lang="en-US" dirty="0" smtClean="0"/>
              <a:t>) - 1995</a:t>
            </a:r>
            <a:endParaRPr lang="pt-BR" dirty="0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6027" y="1600200"/>
            <a:ext cx="3631945" cy="4525963"/>
          </a:xfrm>
        </p:spPr>
      </p:pic>
    </p:spTree>
    <p:extLst>
      <p:ext uri="{BB962C8B-B14F-4D97-AF65-F5344CB8AC3E}">
        <p14:creationId xmlns:p14="http://schemas.microsoft.com/office/powerpoint/2010/main" val="825118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E no nosso dia a dia?</a:t>
            </a:r>
            <a:endParaRPr lang="pt-BR" dirty="0"/>
          </a:p>
        </p:txBody>
      </p:sp>
      <p:graphicFrame>
        <p:nvGraphicFramePr>
          <p:cNvPr id="4" name="Espaço Reservado para Conteúdo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16812938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63538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pt-BR" dirty="0"/>
          </a:p>
        </p:txBody>
      </p:sp>
      <p:graphicFrame>
        <p:nvGraphicFramePr>
          <p:cNvPr id="4" name="Espaço Reservado para Conteúdo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63498376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46657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Design Patterns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Boas </a:t>
            </a:r>
            <a:r>
              <a:rPr lang="en-US" dirty="0" err="1" smtClean="0"/>
              <a:t>práticas</a:t>
            </a:r>
            <a:r>
              <a:rPr lang="en-US" dirty="0"/>
              <a:t> </a:t>
            </a:r>
            <a:r>
              <a:rPr lang="en-US" dirty="0" smtClean="0"/>
              <a:t>para </a:t>
            </a:r>
            <a:r>
              <a:rPr lang="en-US" dirty="0" err="1" smtClean="0"/>
              <a:t>programação</a:t>
            </a:r>
            <a:r>
              <a:rPr lang="en-US" dirty="0" smtClean="0"/>
              <a:t> </a:t>
            </a:r>
            <a:r>
              <a:rPr lang="en-US" dirty="0" err="1" smtClean="0"/>
              <a:t>orientada</a:t>
            </a:r>
            <a:r>
              <a:rPr lang="en-US" dirty="0" smtClean="0"/>
              <a:t> a </a:t>
            </a:r>
            <a:r>
              <a:rPr lang="en-US" dirty="0" err="1" smtClean="0"/>
              <a:t>objetos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6351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Agenda</a:t>
            </a:r>
            <a:endParaRPr lang="pt-BR" dirty="0"/>
          </a:p>
        </p:txBody>
      </p:sp>
      <p:graphicFrame>
        <p:nvGraphicFramePr>
          <p:cNvPr id="4" name="Espaço Reservado para Conteúdo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79408495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738236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 smtClean="0"/>
              <a:t>Chain </a:t>
            </a:r>
            <a:r>
              <a:rPr lang="pt-BR" dirty="0" err="1" smtClean="0"/>
              <a:t>of</a:t>
            </a:r>
            <a:r>
              <a:rPr lang="pt-BR" dirty="0" smtClean="0"/>
              <a:t> </a:t>
            </a:r>
            <a:r>
              <a:rPr lang="pt-BR" dirty="0" err="1" smtClean="0"/>
              <a:t>Responsability</a:t>
            </a:r>
            <a:r>
              <a:rPr lang="pt-BR" dirty="0"/>
              <a:t> </a:t>
            </a:r>
            <a:r>
              <a:rPr lang="pt-BR" dirty="0" err="1" smtClean="0"/>
              <a:t>Pattern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Intenção</a:t>
            </a:r>
          </a:p>
          <a:p>
            <a:pPr lvl="1"/>
            <a:r>
              <a:rPr lang="pt-BR" dirty="0"/>
              <a:t>Evitar acoplar objetos para tratar uma requisição, mesmo quando necessário verificar com mais de um objeto. </a:t>
            </a:r>
            <a:r>
              <a:rPr lang="pt-BR" i="1" dirty="0"/>
              <a:t>Chain </a:t>
            </a:r>
            <a:r>
              <a:rPr lang="pt-BR" i="1" dirty="0" err="1"/>
              <a:t>of</a:t>
            </a:r>
            <a:r>
              <a:rPr lang="pt-BR" i="1" dirty="0"/>
              <a:t> </a:t>
            </a:r>
            <a:r>
              <a:rPr lang="pt-BR" i="1" dirty="0" err="1"/>
              <a:t>Responsability</a:t>
            </a:r>
            <a:r>
              <a:rPr lang="pt-BR" dirty="0"/>
              <a:t> passa uma requisição </a:t>
            </a:r>
            <a:r>
              <a:rPr lang="pt-BR" dirty="0" smtClean="0"/>
              <a:t>para objetos que podem tratá-la, ligando-os como uma corrente.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92456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 smtClean="0"/>
              <a:t>Chain </a:t>
            </a:r>
            <a:r>
              <a:rPr lang="pt-BR" dirty="0" err="1" smtClean="0"/>
              <a:t>of</a:t>
            </a:r>
            <a:r>
              <a:rPr lang="pt-BR" dirty="0" smtClean="0"/>
              <a:t> </a:t>
            </a:r>
            <a:r>
              <a:rPr lang="pt-BR" dirty="0" err="1" smtClean="0"/>
              <a:t>Responsability</a:t>
            </a:r>
            <a:r>
              <a:rPr lang="pt-BR" dirty="0" smtClean="0"/>
              <a:t> </a:t>
            </a:r>
            <a:r>
              <a:rPr lang="pt-BR" dirty="0" err="1" smtClean="0"/>
              <a:t>Pattern</a:t>
            </a:r>
            <a:endParaRPr lang="pt-BR" dirty="0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680" y="2204864"/>
            <a:ext cx="7763751" cy="332224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53312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Chain </a:t>
            </a:r>
            <a:r>
              <a:rPr lang="pt-BR" dirty="0" err="1"/>
              <a:t>of</a:t>
            </a:r>
            <a:r>
              <a:rPr lang="pt-BR" dirty="0"/>
              <a:t> </a:t>
            </a:r>
            <a:r>
              <a:rPr lang="pt-BR" dirty="0" err="1"/>
              <a:t>Responsability</a:t>
            </a:r>
            <a:r>
              <a:rPr lang="pt-BR" dirty="0"/>
              <a:t> </a:t>
            </a:r>
            <a:r>
              <a:rPr lang="pt-BR" dirty="0" err="1"/>
              <a:t>Pattern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pt-BR" dirty="0" smtClean="0"/>
              <a:t>Use </a:t>
            </a:r>
            <a:r>
              <a:rPr lang="pt-BR" dirty="0"/>
              <a:t>o </a:t>
            </a:r>
            <a:r>
              <a:rPr lang="pt-BR" i="1" dirty="0"/>
              <a:t>Chain </a:t>
            </a:r>
            <a:r>
              <a:rPr lang="pt-BR" i="1" dirty="0" err="1"/>
              <a:t>of</a:t>
            </a:r>
            <a:r>
              <a:rPr lang="pt-BR" i="1" dirty="0"/>
              <a:t> </a:t>
            </a:r>
            <a:r>
              <a:rPr lang="pt-BR" i="1" dirty="0" err="1"/>
              <a:t>Responsability</a:t>
            </a:r>
            <a:r>
              <a:rPr lang="pt-BR" i="1" dirty="0"/>
              <a:t> </a:t>
            </a:r>
            <a:r>
              <a:rPr lang="pt-BR" i="1" dirty="0" err="1" smtClean="0"/>
              <a:t>Pattern</a:t>
            </a:r>
            <a:r>
              <a:rPr lang="pt-BR" dirty="0" smtClean="0"/>
              <a:t>: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pt-BR" dirty="0"/>
              <a:t>Quando mais de um objeto precisa lidar com uma requisição, e esse objeto não é </a:t>
            </a:r>
            <a:r>
              <a:rPr lang="pt-BR" dirty="0" smtClean="0"/>
              <a:t>conhecido </a:t>
            </a:r>
            <a:r>
              <a:rPr lang="pt-BR" dirty="0"/>
              <a:t>logo de início.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pt-BR" dirty="0"/>
              <a:t>Quando você quiser tratar uma </a:t>
            </a:r>
            <a:r>
              <a:rPr lang="pt-BR" dirty="0" smtClean="0"/>
              <a:t>requisição </a:t>
            </a:r>
            <a:r>
              <a:rPr lang="pt-BR" dirty="0"/>
              <a:t>com um ou mais objetos sem especificar </a:t>
            </a:r>
            <a:r>
              <a:rPr lang="pt-BR" dirty="0" smtClean="0"/>
              <a:t>o receptor </a:t>
            </a:r>
            <a:r>
              <a:rPr lang="pt-BR" dirty="0"/>
              <a:t>explicitamente.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pt-BR" dirty="0"/>
              <a:t>Quando </a:t>
            </a:r>
            <a:r>
              <a:rPr lang="pt-BR" dirty="0" smtClean="0"/>
              <a:t>os objetos </a:t>
            </a:r>
            <a:r>
              <a:rPr lang="pt-BR" dirty="0"/>
              <a:t>que conseguem tratar a requisição </a:t>
            </a:r>
            <a:r>
              <a:rPr lang="pt-BR" dirty="0" smtClean="0"/>
              <a:t>devem </a:t>
            </a:r>
            <a:r>
              <a:rPr lang="pt-BR" dirty="0"/>
              <a:t>ser </a:t>
            </a:r>
            <a:r>
              <a:rPr lang="pt-BR" dirty="0" smtClean="0"/>
              <a:t>especificados </a:t>
            </a:r>
            <a:r>
              <a:rPr lang="pt-BR" dirty="0"/>
              <a:t>dinamicamente.</a:t>
            </a:r>
          </a:p>
        </p:txBody>
      </p:sp>
    </p:spTree>
    <p:extLst>
      <p:ext uri="{BB962C8B-B14F-4D97-AF65-F5344CB8AC3E}">
        <p14:creationId xmlns:p14="http://schemas.microsoft.com/office/powerpoint/2010/main" val="1912641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Proxy </a:t>
            </a:r>
            <a:r>
              <a:rPr lang="pt-BR" dirty="0" err="1" smtClean="0"/>
              <a:t>Pattern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Intenção</a:t>
            </a:r>
          </a:p>
          <a:p>
            <a:pPr lvl="1"/>
            <a:r>
              <a:rPr lang="pt-BR" dirty="0"/>
              <a:t>Prover um substituto </a:t>
            </a:r>
            <a:r>
              <a:rPr lang="pt-BR" dirty="0" smtClean="0"/>
              <a:t>para </a:t>
            </a:r>
            <a:r>
              <a:rPr lang="pt-BR" dirty="0"/>
              <a:t>que objetos tenham acesso aos controles </a:t>
            </a:r>
            <a:r>
              <a:rPr lang="pt-BR" dirty="0" smtClean="0"/>
              <a:t>de um outro objeto.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71104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Proxy </a:t>
            </a:r>
            <a:r>
              <a:rPr lang="pt-BR" dirty="0" err="1" smtClean="0"/>
              <a:t>Pattern</a:t>
            </a:r>
            <a:endParaRPr lang="pt-BR" dirty="0"/>
          </a:p>
        </p:txBody>
      </p:sp>
      <p:pic>
        <p:nvPicPr>
          <p:cNvPr id="5" name="Espaço Reservado para Conteúdo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1581237"/>
            <a:ext cx="7119026" cy="451205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34011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Proxy </a:t>
            </a:r>
            <a:r>
              <a:rPr lang="pt-BR" dirty="0" err="1" smtClean="0"/>
              <a:t>Pattern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pt-BR" dirty="0" smtClean="0"/>
              <a:t>Use </a:t>
            </a:r>
            <a:r>
              <a:rPr lang="pt-BR" dirty="0"/>
              <a:t>o </a:t>
            </a:r>
            <a:r>
              <a:rPr lang="pt-BR" i="1" dirty="0" smtClean="0"/>
              <a:t>Proxy </a:t>
            </a:r>
            <a:r>
              <a:rPr lang="pt-BR" i="1" dirty="0" err="1" smtClean="0"/>
              <a:t>Pattern</a:t>
            </a:r>
            <a:r>
              <a:rPr lang="pt-BR" dirty="0" smtClean="0"/>
              <a:t>: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pt-BR" dirty="0"/>
              <a:t>Quando houver a necessidade por uma referência mais versátil ou sofisticada de um objeto. Isso pode ocorrer em situações como:</a:t>
            </a:r>
          </a:p>
          <a:p>
            <a:pPr lvl="2">
              <a:spcBef>
                <a:spcPts val="600"/>
              </a:spcBef>
              <a:spcAft>
                <a:spcPts val="600"/>
              </a:spcAft>
            </a:pPr>
            <a:r>
              <a:rPr lang="pt-BR" dirty="0" smtClean="0"/>
              <a:t>Uma </a:t>
            </a:r>
            <a:r>
              <a:rPr lang="pt-BR" dirty="0"/>
              <a:t>classe remota possui um representação local de um objeto;</a:t>
            </a:r>
          </a:p>
          <a:p>
            <a:pPr lvl="2">
              <a:spcBef>
                <a:spcPts val="600"/>
              </a:spcBef>
              <a:spcAft>
                <a:spcPts val="600"/>
              </a:spcAft>
            </a:pPr>
            <a:r>
              <a:rPr lang="pt-BR" dirty="0" smtClean="0"/>
              <a:t>Uma </a:t>
            </a:r>
            <a:r>
              <a:rPr lang="pt-BR" dirty="0"/>
              <a:t>classe que possa instanciar objetos de forma mais eficiente;</a:t>
            </a:r>
          </a:p>
          <a:p>
            <a:pPr lvl="2">
              <a:spcBef>
                <a:spcPts val="600"/>
              </a:spcBef>
              <a:spcAft>
                <a:spcPts val="600"/>
              </a:spcAft>
            </a:pPr>
            <a:r>
              <a:rPr lang="pt-BR" dirty="0" smtClean="0"/>
              <a:t>Uma </a:t>
            </a:r>
            <a:r>
              <a:rPr lang="pt-BR" dirty="0"/>
              <a:t>classe que precise de </a:t>
            </a:r>
            <a:r>
              <a:rPr lang="pt-BR" dirty="0" smtClean="0"/>
              <a:t>maiores controles </a:t>
            </a:r>
            <a:r>
              <a:rPr lang="pt-BR" dirty="0"/>
              <a:t>sobre seus </a:t>
            </a:r>
            <a:r>
              <a:rPr lang="pt-BR" dirty="0" smtClean="0"/>
              <a:t>métodos</a:t>
            </a:r>
            <a:r>
              <a:rPr lang="pt-BR" dirty="0"/>
              <a:t>, afim de evitar problemas com utilização errada.</a:t>
            </a:r>
          </a:p>
          <a:p>
            <a:pPr lvl="2">
              <a:spcBef>
                <a:spcPts val="600"/>
              </a:spcBef>
              <a:spcAft>
                <a:spcPts val="600"/>
              </a:spcAft>
            </a:pPr>
            <a:r>
              <a:rPr lang="pt-BR" dirty="0" smtClean="0"/>
              <a:t>Uma </a:t>
            </a:r>
            <a:r>
              <a:rPr lang="pt-BR" dirty="0"/>
              <a:t>classe que compense acrescentar ações </a:t>
            </a:r>
            <a:r>
              <a:rPr lang="pt-BR" dirty="0" smtClean="0"/>
              <a:t>adicionais, </a:t>
            </a:r>
            <a:r>
              <a:rPr lang="pt-BR" dirty="0"/>
              <a:t>como apenas carregar na memória objetos </a:t>
            </a:r>
            <a:r>
              <a:rPr lang="pt-BR" dirty="0" smtClean="0"/>
              <a:t>que foram referenciados.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26454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Padrões </a:t>
            </a:r>
            <a:r>
              <a:rPr lang="pt-BR" dirty="0" err="1" smtClean="0"/>
              <a:t>GoF</a:t>
            </a:r>
            <a:endParaRPr lang="pt-BR" dirty="0"/>
          </a:p>
        </p:txBody>
      </p:sp>
      <p:graphicFrame>
        <p:nvGraphicFramePr>
          <p:cNvPr id="4" name="Espaço Reservado para Conteúdo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97783714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45272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err="1" smtClean="0"/>
              <a:t>Façade</a:t>
            </a:r>
            <a:r>
              <a:rPr lang="pt-BR" dirty="0" smtClean="0"/>
              <a:t> </a:t>
            </a:r>
            <a:r>
              <a:rPr lang="pt-BR" dirty="0" err="1" smtClean="0"/>
              <a:t>Pattern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Intenção</a:t>
            </a:r>
          </a:p>
          <a:p>
            <a:pPr lvl="1"/>
            <a:r>
              <a:rPr lang="pt-BR" dirty="0"/>
              <a:t>Prover uma interface unificada para um conjunto de interfaces de um subsistema. </a:t>
            </a:r>
            <a:r>
              <a:rPr lang="pt-BR" dirty="0" err="1"/>
              <a:t>Façade</a:t>
            </a:r>
            <a:r>
              <a:rPr lang="pt-BR" dirty="0"/>
              <a:t> define uma interface de alto nível que facilita o uso de subsistemas.</a:t>
            </a:r>
          </a:p>
        </p:txBody>
      </p:sp>
    </p:spTree>
    <p:extLst>
      <p:ext uri="{BB962C8B-B14F-4D97-AF65-F5344CB8AC3E}">
        <p14:creationId xmlns:p14="http://schemas.microsoft.com/office/powerpoint/2010/main" val="3004770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err="1" smtClean="0"/>
              <a:t>Façade</a:t>
            </a:r>
            <a:r>
              <a:rPr lang="pt-BR" dirty="0" smtClean="0"/>
              <a:t> </a:t>
            </a:r>
            <a:r>
              <a:rPr lang="pt-BR" dirty="0" err="1" smtClean="0"/>
              <a:t>Pattern</a:t>
            </a:r>
            <a:endParaRPr lang="pt-BR" dirty="0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1607617"/>
            <a:ext cx="6575258" cy="468095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16585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err="1" smtClean="0"/>
              <a:t>Façade</a:t>
            </a:r>
            <a:r>
              <a:rPr lang="pt-BR" dirty="0" smtClean="0"/>
              <a:t> </a:t>
            </a:r>
            <a:r>
              <a:rPr lang="pt-BR" dirty="0" err="1" smtClean="0"/>
              <a:t>Pattern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pt-BR" dirty="0" smtClean="0"/>
              <a:t>Use </a:t>
            </a:r>
            <a:r>
              <a:rPr lang="pt-BR" dirty="0"/>
              <a:t>o </a:t>
            </a:r>
            <a:r>
              <a:rPr lang="pt-BR" i="1" dirty="0" err="1" smtClean="0"/>
              <a:t>Façade</a:t>
            </a:r>
            <a:r>
              <a:rPr lang="pt-BR" i="1" dirty="0" smtClean="0"/>
              <a:t> </a:t>
            </a:r>
            <a:r>
              <a:rPr lang="pt-BR" i="1" dirty="0" err="1" smtClean="0"/>
              <a:t>Pattern</a:t>
            </a:r>
            <a:r>
              <a:rPr lang="pt-BR" dirty="0" smtClean="0"/>
              <a:t>: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pt-BR" dirty="0" smtClean="0"/>
              <a:t>Quando </a:t>
            </a:r>
            <a:r>
              <a:rPr lang="pt-BR" dirty="0"/>
              <a:t>você quer usar uma interface simples para utilizar um subsistema complexo. 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pt-BR" dirty="0" smtClean="0"/>
              <a:t>Quando </a:t>
            </a:r>
            <a:r>
              <a:rPr lang="pt-BR" dirty="0"/>
              <a:t>existirem muitos clientes diferentes precisando utilizar o mesmo subsistema.</a:t>
            </a:r>
          </a:p>
        </p:txBody>
      </p:sp>
    </p:spTree>
    <p:extLst>
      <p:ext uri="{BB962C8B-B14F-4D97-AF65-F5344CB8AC3E}">
        <p14:creationId xmlns:p14="http://schemas.microsoft.com/office/powerpoint/2010/main" val="3833543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E no nosso dia a dia?</a:t>
            </a:r>
            <a:endParaRPr lang="pt-BR" dirty="0"/>
          </a:p>
        </p:txBody>
      </p:sp>
      <p:graphicFrame>
        <p:nvGraphicFramePr>
          <p:cNvPr id="4" name="Espaço Reservado para Conteúdo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39574368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42505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pt-BR" dirty="0"/>
          </a:p>
        </p:txBody>
      </p:sp>
      <p:graphicFrame>
        <p:nvGraphicFramePr>
          <p:cNvPr id="4" name="Espaço Reservado para Conteúdo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45311560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770518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Design Patterns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Boas </a:t>
            </a:r>
            <a:r>
              <a:rPr lang="en-US" dirty="0" err="1" smtClean="0"/>
              <a:t>práticas</a:t>
            </a:r>
            <a:r>
              <a:rPr lang="en-US" dirty="0"/>
              <a:t> </a:t>
            </a:r>
            <a:r>
              <a:rPr lang="en-US" dirty="0" smtClean="0"/>
              <a:t>para </a:t>
            </a:r>
            <a:r>
              <a:rPr lang="en-US" dirty="0" err="1" smtClean="0"/>
              <a:t>programação</a:t>
            </a:r>
            <a:r>
              <a:rPr lang="en-US" dirty="0" smtClean="0"/>
              <a:t> </a:t>
            </a:r>
            <a:r>
              <a:rPr lang="en-US" dirty="0" err="1" smtClean="0"/>
              <a:t>orientada</a:t>
            </a:r>
            <a:r>
              <a:rPr lang="en-US" dirty="0" smtClean="0"/>
              <a:t> a </a:t>
            </a:r>
            <a:r>
              <a:rPr lang="en-US" dirty="0" err="1" smtClean="0"/>
              <a:t>objetos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1268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Agenda</a:t>
            </a:r>
            <a:endParaRPr lang="pt-BR" dirty="0"/>
          </a:p>
        </p:txBody>
      </p:sp>
      <p:graphicFrame>
        <p:nvGraphicFramePr>
          <p:cNvPr id="4" name="Espaço Reservado para Conteúdo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97931098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246547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pt-BR" dirty="0"/>
          </a:p>
        </p:txBody>
      </p:sp>
      <p:graphicFrame>
        <p:nvGraphicFramePr>
          <p:cNvPr id="4" name="Espaço Reservado para Conteúdo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86464645"/>
              </p:ext>
            </p:extLst>
          </p:nvPr>
        </p:nvGraphicFramePr>
        <p:xfrm>
          <a:off x="457200" y="274638"/>
          <a:ext cx="8229600" cy="62507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709366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Referências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pt-BR" dirty="0" smtClean="0"/>
              <a:t>Livros</a:t>
            </a:r>
          </a:p>
          <a:p>
            <a:pPr lvl="1"/>
            <a:r>
              <a:rPr lang="pt-BR" dirty="0" smtClean="0"/>
              <a:t>Design </a:t>
            </a:r>
            <a:r>
              <a:rPr lang="pt-BR" dirty="0" err="1" smtClean="0"/>
              <a:t>Patterns</a:t>
            </a:r>
            <a:r>
              <a:rPr lang="pt-BR" dirty="0" smtClean="0"/>
              <a:t>: </a:t>
            </a:r>
            <a:r>
              <a:rPr lang="pt-BR" dirty="0" err="1" smtClean="0"/>
              <a:t>Elements</a:t>
            </a:r>
            <a:r>
              <a:rPr lang="pt-BR" dirty="0" smtClean="0"/>
              <a:t> </a:t>
            </a:r>
            <a:r>
              <a:rPr lang="pt-BR" dirty="0" err="1" smtClean="0"/>
              <a:t>of</a:t>
            </a:r>
            <a:r>
              <a:rPr lang="pt-BR" dirty="0" smtClean="0"/>
              <a:t> </a:t>
            </a:r>
            <a:r>
              <a:rPr lang="pt-BR" dirty="0" err="1" smtClean="0"/>
              <a:t>Reusable</a:t>
            </a:r>
            <a:r>
              <a:rPr lang="pt-BR" dirty="0" smtClean="0"/>
              <a:t> </a:t>
            </a:r>
            <a:r>
              <a:rPr lang="pt-BR" dirty="0" err="1" smtClean="0"/>
              <a:t>Object-Oriented</a:t>
            </a:r>
            <a:r>
              <a:rPr lang="pt-BR" dirty="0" smtClean="0"/>
              <a:t> Software – </a:t>
            </a:r>
            <a:r>
              <a:rPr lang="pt-BR" dirty="0" err="1" smtClean="0"/>
              <a:t>GoF</a:t>
            </a:r>
            <a:r>
              <a:rPr lang="pt-BR" dirty="0" smtClean="0"/>
              <a:t> – 1995</a:t>
            </a:r>
          </a:p>
          <a:p>
            <a:pPr lvl="1"/>
            <a:r>
              <a:rPr lang="pt-BR" dirty="0" smtClean="0"/>
              <a:t>Head </a:t>
            </a:r>
            <a:r>
              <a:rPr lang="pt-BR" dirty="0" err="1" smtClean="0"/>
              <a:t>First</a:t>
            </a:r>
            <a:r>
              <a:rPr lang="pt-BR" dirty="0" smtClean="0"/>
              <a:t> Design </a:t>
            </a:r>
            <a:r>
              <a:rPr lang="pt-BR" dirty="0" err="1" smtClean="0"/>
              <a:t>Patterns</a:t>
            </a:r>
            <a:r>
              <a:rPr lang="pt-BR" dirty="0" smtClean="0"/>
              <a:t> – Eric Freeman - 2004</a:t>
            </a:r>
          </a:p>
          <a:p>
            <a:pPr lvl="1"/>
            <a:r>
              <a:rPr lang="pt-BR" sz="2600" dirty="0"/>
              <a:t>Design </a:t>
            </a:r>
            <a:r>
              <a:rPr lang="pt-BR" sz="2600" dirty="0" err="1"/>
              <a:t>Patterns</a:t>
            </a:r>
            <a:r>
              <a:rPr lang="pt-BR" sz="2600" dirty="0"/>
              <a:t> For </a:t>
            </a:r>
            <a:r>
              <a:rPr lang="pt-BR" sz="2600" dirty="0" err="1" smtClean="0"/>
              <a:t>Dummies</a:t>
            </a:r>
            <a:r>
              <a:rPr lang="pt-BR" sz="2600" dirty="0" smtClean="0"/>
              <a:t> – Steve </a:t>
            </a:r>
            <a:r>
              <a:rPr lang="pt-BR" sz="2600" dirty="0" err="1" smtClean="0"/>
              <a:t>Holzner</a:t>
            </a:r>
            <a:r>
              <a:rPr lang="pt-BR" sz="2600" dirty="0" smtClean="0"/>
              <a:t> – 2006</a:t>
            </a:r>
          </a:p>
          <a:p>
            <a:pPr lvl="1"/>
            <a:r>
              <a:rPr lang="pt-BR" sz="2600" b="1" dirty="0" smtClean="0"/>
              <a:t>Enterprise Library </a:t>
            </a:r>
            <a:r>
              <a:rPr lang="pt-BR" sz="2600" b="1" dirty="0" err="1" smtClean="0"/>
              <a:t>Devoloper´s</a:t>
            </a:r>
            <a:r>
              <a:rPr lang="pt-BR" sz="2600" b="1" dirty="0" smtClean="0"/>
              <a:t> </a:t>
            </a:r>
            <a:r>
              <a:rPr lang="pt-BR" sz="2600" b="1" dirty="0" err="1" smtClean="0"/>
              <a:t>Guide</a:t>
            </a:r>
            <a:r>
              <a:rPr lang="pt-BR" sz="2600" b="1" dirty="0" smtClean="0"/>
              <a:t> – 2º </a:t>
            </a:r>
            <a:r>
              <a:rPr lang="pt-BR" sz="2600" b="1" dirty="0" err="1" smtClean="0"/>
              <a:t>Edition</a:t>
            </a:r>
            <a:endParaRPr lang="pt-BR" sz="2600" b="1" dirty="0" smtClean="0"/>
          </a:p>
          <a:p>
            <a:r>
              <a:rPr lang="pt-BR" dirty="0" smtClean="0"/>
              <a:t>Links</a:t>
            </a:r>
          </a:p>
          <a:p>
            <a:pPr lvl="1"/>
            <a:r>
              <a:rPr lang="pt-BR" b="1" dirty="0" smtClean="0">
                <a:hlinkClick r:id="rId2"/>
              </a:rPr>
              <a:t>http://www.dofactory.com</a:t>
            </a:r>
            <a:endParaRPr lang="pt-BR" b="1" dirty="0" smtClean="0"/>
          </a:p>
          <a:p>
            <a:pPr lvl="1"/>
            <a:r>
              <a:rPr lang="pt-BR" dirty="0" smtClean="0">
                <a:hlinkClick r:id="rId3"/>
              </a:rPr>
              <a:t>http://msdn.Microsoft.com/en-us/magazine/cc301852.aspx</a:t>
            </a:r>
            <a:endParaRPr lang="pt-BR" dirty="0" smtClean="0"/>
          </a:p>
          <a:p>
            <a:pPr lvl="1"/>
            <a:r>
              <a:rPr lang="pt-BR" dirty="0" smtClean="0">
                <a:hlinkClick r:id="rId4"/>
              </a:rPr>
              <a:t>http://pt.wikipedia.org/wiki/Design_pattern</a:t>
            </a:r>
            <a:endParaRPr lang="pt-BR" dirty="0" smtClean="0"/>
          </a:p>
          <a:p>
            <a:pPr lvl="1"/>
            <a:r>
              <a:rPr lang="pt-BR" b="1" dirty="0" smtClean="0">
                <a:hlinkClick r:id="rId5"/>
              </a:rPr>
              <a:t>http://msdn.Microsoft.com/en-us/library/ff921345.aspx</a:t>
            </a:r>
            <a:endParaRPr lang="pt-BR" b="1" dirty="0" smtClean="0"/>
          </a:p>
        </p:txBody>
      </p:sp>
    </p:spTree>
    <p:extLst>
      <p:ext uri="{BB962C8B-B14F-4D97-AF65-F5344CB8AC3E}">
        <p14:creationId xmlns:p14="http://schemas.microsoft.com/office/powerpoint/2010/main" val="2655799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Padrões </a:t>
            </a:r>
            <a:r>
              <a:rPr lang="pt-BR" dirty="0" err="1" smtClean="0"/>
              <a:t>GoF</a:t>
            </a:r>
            <a:endParaRPr lang="pt-BR" dirty="0"/>
          </a:p>
        </p:txBody>
      </p:sp>
      <p:graphicFrame>
        <p:nvGraphicFramePr>
          <p:cNvPr id="4" name="Espaço Reservado para Conteúdo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29901805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646544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 err="1" smtClean="0"/>
              <a:t>que</a:t>
            </a:r>
            <a:r>
              <a:rPr lang="en-US" dirty="0" smtClean="0"/>
              <a:t> Design Patterns?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pt-BR" dirty="0" smtClean="0"/>
              <a:t>Documentam mecanismos simples e que funcionam.</a:t>
            </a:r>
          </a:p>
          <a:p>
            <a:r>
              <a:rPr lang="pt-BR" dirty="0" smtClean="0"/>
              <a:t>Provem um vocabulário comum e taxonomia para desenvolvedores e arquitetos.</a:t>
            </a:r>
          </a:p>
          <a:p>
            <a:r>
              <a:rPr lang="pt-BR" dirty="0" smtClean="0"/>
              <a:t>Permitem que soluções sejam descritas como combinações de padrões.</a:t>
            </a:r>
          </a:p>
          <a:p>
            <a:r>
              <a:rPr lang="pt-BR" dirty="0" smtClean="0"/>
              <a:t>Permitem a reutilização de arquitetura, de design e de decisões de implementação.</a:t>
            </a:r>
          </a:p>
        </p:txBody>
      </p:sp>
    </p:spTree>
    <p:extLst>
      <p:ext uri="{BB962C8B-B14F-4D97-AF65-F5344CB8AC3E}">
        <p14:creationId xmlns:p14="http://schemas.microsoft.com/office/powerpoint/2010/main" val="228942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Benefícios</a:t>
            </a:r>
            <a:endParaRPr lang="pt-BR" dirty="0"/>
          </a:p>
        </p:txBody>
      </p:sp>
      <p:pic>
        <p:nvPicPr>
          <p:cNvPr id="5" name="Espaço Reservado para Conteúdo 4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907" y="1600200"/>
            <a:ext cx="3519185" cy="4525963"/>
          </a:xfrm>
        </p:spPr>
      </p:pic>
      <p:sp>
        <p:nvSpPr>
          <p:cNvPr id="9" name="Espaço Reservado para Conteúdo 8"/>
          <p:cNvSpPr>
            <a:spLocks noGrp="1"/>
          </p:cNvSpPr>
          <p:nvPr>
            <p:ph sz="half" idx="2"/>
          </p:nvPr>
        </p:nvSpPr>
        <p:spPr/>
        <p:txBody>
          <a:bodyPr>
            <a:normAutofit fontScale="70000" lnSpcReduction="20000"/>
          </a:bodyPr>
          <a:lstStyle/>
          <a:p>
            <a:r>
              <a:rPr lang="pt-BR" dirty="0" smtClean="0"/>
              <a:t>Aumenta </a:t>
            </a:r>
            <a:r>
              <a:rPr lang="pt-BR" dirty="0"/>
              <a:t>a produtividade do </a:t>
            </a:r>
            <a:r>
              <a:rPr lang="pt-BR" dirty="0" smtClean="0"/>
              <a:t>desenvolvedor</a:t>
            </a:r>
            <a:endParaRPr lang="pt-BR" dirty="0"/>
          </a:p>
          <a:p>
            <a:r>
              <a:rPr lang="pt-BR" dirty="0" smtClean="0"/>
              <a:t>Acelera </a:t>
            </a:r>
            <a:r>
              <a:rPr lang="pt-BR" dirty="0"/>
              <a:t>a planejamento de </a:t>
            </a:r>
            <a:r>
              <a:rPr lang="pt-BR" dirty="0" smtClean="0"/>
              <a:t>soluções</a:t>
            </a:r>
            <a:endParaRPr lang="pt-BR" dirty="0"/>
          </a:p>
          <a:p>
            <a:r>
              <a:rPr lang="pt-BR" dirty="0" smtClean="0"/>
              <a:t>Acelera </a:t>
            </a:r>
            <a:r>
              <a:rPr lang="pt-BR" dirty="0"/>
              <a:t>o desenvolvimento (codificação) de </a:t>
            </a:r>
            <a:r>
              <a:rPr lang="pt-BR" dirty="0" smtClean="0"/>
              <a:t>soluções</a:t>
            </a:r>
            <a:endParaRPr lang="pt-BR" dirty="0"/>
          </a:p>
          <a:p>
            <a:r>
              <a:rPr lang="pt-BR" dirty="0" smtClean="0"/>
              <a:t>Acelera </a:t>
            </a:r>
            <a:r>
              <a:rPr lang="pt-BR" dirty="0"/>
              <a:t>o teste de aplicações e reduz o tempo de </a:t>
            </a:r>
            <a:r>
              <a:rPr lang="pt-BR" dirty="0" err="1"/>
              <a:t>re-testes</a:t>
            </a:r>
            <a:r>
              <a:rPr lang="pt-BR" dirty="0"/>
              <a:t> ou </a:t>
            </a:r>
            <a:r>
              <a:rPr lang="pt-BR" dirty="0" smtClean="0"/>
              <a:t>depuração</a:t>
            </a:r>
            <a:endParaRPr lang="pt-BR" dirty="0"/>
          </a:p>
          <a:p>
            <a:r>
              <a:rPr lang="pt-BR" dirty="0" smtClean="0"/>
              <a:t>Acelera </a:t>
            </a:r>
            <a:r>
              <a:rPr lang="pt-BR" dirty="0"/>
              <a:t>a inclusão de novas </a:t>
            </a:r>
            <a:r>
              <a:rPr lang="pt-BR" dirty="0" smtClean="0"/>
              <a:t>funcionalidades</a:t>
            </a:r>
            <a:endParaRPr lang="pt-BR" dirty="0"/>
          </a:p>
          <a:p>
            <a:r>
              <a:rPr lang="pt-BR" dirty="0" smtClean="0"/>
              <a:t>Reduz </a:t>
            </a:r>
            <a:r>
              <a:rPr lang="pt-BR" dirty="0"/>
              <a:t>o custo de </a:t>
            </a:r>
            <a:r>
              <a:rPr lang="pt-BR" dirty="0" smtClean="0"/>
              <a:t>manutenção</a:t>
            </a:r>
            <a:endParaRPr lang="pt-BR" dirty="0"/>
          </a:p>
          <a:p>
            <a:r>
              <a:rPr lang="pt-BR" dirty="0" smtClean="0"/>
              <a:t>Reduz </a:t>
            </a:r>
            <a:r>
              <a:rPr lang="pt-BR" dirty="0"/>
              <a:t>o custo de </a:t>
            </a:r>
            <a:r>
              <a:rPr lang="pt-BR" dirty="0" smtClean="0"/>
              <a:t>atualização</a:t>
            </a:r>
            <a:endParaRPr lang="pt-BR" dirty="0"/>
          </a:p>
          <a:p>
            <a:r>
              <a:rPr lang="pt-BR" dirty="0" smtClean="0"/>
              <a:t>Aumenta </a:t>
            </a:r>
            <a:r>
              <a:rPr lang="pt-BR" dirty="0"/>
              <a:t>a performance da </a:t>
            </a:r>
            <a:r>
              <a:rPr lang="pt-BR" dirty="0" smtClean="0"/>
              <a:t>aplicação</a:t>
            </a:r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46686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Agenda</a:t>
            </a:r>
            <a:endParaRPr lang="pt-BR" dirty="0"/>
          </a:p>
        </p:txBody>
      </p:sp>
      <p:graphicFrame>
        <p:nvGraphicFramePr>
          <p:cNvPr id="4" name="Espaço Reservado para Conteúdo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48924947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857246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PP_XBUSI_TXT_Big_Business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C9B383C3-4CF4-42BB-A93F-E940D6CF529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Modelo de design de grande empresa</Template>
  <TotalTime>0</TotalTime>
  <Words>2027</Words>
  <Application>Microsoft Office PowerPoint</Application>
  <PresentationFormat>Apresentação na tela (4:3)</PresentationFormat>
  <Paragraphs>388</Paragraphs>
  <Slides>58</Slides>
  <Notes>35</Notes>
  <HiddenSlides>0</HiddenSlides>
  <MMClips>0</MMClips>
  <ScaleCrop>false</ScaleCrop>
  <HeadingPairs>
    <vt:vector size="6" baseType="variant">
      <vt:variant>
        <vt:lpstr>Fontes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58</vt:i4>
      </vt:variant>
    </vt:vector>
  </HeadingPairs>
  <TitlesOfParts>
    <vt:vector size="61" baseType="lpstr">
      <vt:lpstr>Arial</vt:lpstr>
      <vt:lpstr>Calibri</vt:lpstr>
      <vt:lpstr>PPP_XBUSI_TXT_Big_Business</vt:lpstr>
      <vt:lpstr>Design Patterns</vt:lpstr>
      <vt:lpstr>O que é “Design Pattern”?</vt:lpstr>
      <vt:lpstr>História</vt:lpstr>
      <vt:lpstr>Gang of Four (GoF) - 1995</vt:lpstr>
      <vt:lpstr>Padrões GoF</vt:lpstr>
      <vt:lpstr>Padrões GoF</vt:lpstr>
      <vt:lpstr>Por que Design Patterns?</vt:lpstr>
      <vt:lpstr>Benefícios</vt:lpstr>
      <vt:lpstr>Agenda</vt:lpstr>
      <vt:lpstr>Factory Method Pattern</vt:lpstr>
      <vt:lpstr>Factory Method Pattern</vt:lpstr>
      <vt:lpstr>Factory Method Pattern</vt:lpstr>
      <vt:lpstr>Singleton Pattern</vt:lpstr>
      <vt:lpstr>Singleton Pattern</vt:lpstr>
      <vt:lpstr>Singleton Pattern</vt:lpstr>
      <vt:lpstr>E no nosso dia a dia?</vt:lpstr>
      <vt:lpstr>Apresentação do PowerPoint</vt:lpstr>
      <vt:lpstr>Design Patterns</vt:lpstr>
      <vt:lpstr>Agenda</vt:lpstr>
      <vt:lpstr>Decorator Pattern</vt:lpstr>
      <vt:lpstr>Decorator Pattern</vt:lpstr>
      <vt:lpstr>Decorator Pattern</vt:lpstr>
      <vt:lpstr>Strategy Pattern</vt:lpstr>
      <vt:lpstr>Strategy Pattern</vt:lpstr>
      <vt:lpstr>Strategy Pattern</vt:lpstr>
      <vt:lpstr>Template Method Pattern</vt:lpstr>
      <vt:lpstr>Template Method Pattern</vt:lpstr>
      <vt:lpstr>Template Method Pattern</vt:lpstr>
      <vt:lpstr>E no nosso dia a dia?</vt:lpstr>
      <vt:lpstr>Apresentação do PowerPoint</vt:lpstr>
      <vt:lpstr>Design Patterns</vt:lpstr>
      <vt:lpstr>Agenda</vt:lpstr>
      <vt:lpstr>Observer Pattern</vt:lpstr>
      <vt:lpstr>Observer Pattern</vt:lpstr>
      <vt:lpstr>Observer Pattern</vt:lpstr>
      <vt:lpstr>State Pattern</vt:lpstr>
      <vt:lpstr>State Pattern</vt:lpstr>
      <vt:lpstr>Sistema de Locação</vt:lpstr>
      <vt:lpstr>State Pattern</vt:lpstr>
      <vt:lpstr>E no nosso dia a dia?</vt:lpstr>
      <vt:lpstr>Apresentação do PowerPoint</vt:lpstr>
      <vt:lpstr>Design Patterns</vt:lpstr>
      <vt:lpstr>Agenda</vt:lpstr>
      <vt:lpstr>Chain of Responsability Pattern</vt:lpstr>
      <vt:lpstr>Chain of Responsability Pattern</vt:lpstr>
      <vt:lpstr>Chain of Responsability Pattern</vt:lpstr>
      <vt:lpstr>Proxy Pattern</vt:lpstr>
      <vt:lpstr>Proxy Pattern</vt:lpstr>
      <vt:lpstr>Proxy Pattern</vt:lpstr>
      <vt:lpstr>Façade Pattern</vt:lpstr>
      <vt:lpstr>Façade Pattern</vt:lpstr>
      <vt:lpstr>Façade Pattern</vt:lpstr>
      <vt:lpstr>E no nosso dia a dia?</vt:lpstr>
      <vt:lpstr>Apresentação do PowerPoint</vt:lpstr>
      <vt:lpstr>Design Patterns</vt:lpstr>
      <vt:lpstr>Agenda</vt:lpstr>
      <vt:lpstr>Apresentação do PowerPoint</vt:lpstr>
      <vt:lpstr>Referências</vt:lpstr>
    </vt:vector>
  </TitlesOfParts>
  <Manager/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2013-12-17T06:46:47Z</dcterms:created>
  <dcterms:modified xsi:type="dcterms:W3CDTF">2014-03-27T22:01:38Z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TC102413829990</vt:lpwstr>
  </property>
</Properties>
</file>